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62" r:id="rId2"/>
    <p:sldId id="288" r:id="rId3"/>
    <p:sldId id="301" r:id="rId4"/>
    <p:sldId id="306" r:id="rId5"/>
    <p:sldId id="307" r:id="rId6"/>
    <p:sldId id="30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0"/>
    <p:restoredTop sz="94663"/>
  </p:normalViewPr>
  <p:slideViewPr>
    <p:cSldViewPr snapToGrid="0" snapToObjects="1">
      <p:cViewPr varScale="1">
        <p:scale>
          <a:sx n="160" d="100"/>
          <a:sy n="160" d="100"/>
        </p:scale>
        <p:origin x="2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2020 </a:t>
            </a:r>
            <a:r>
              <a:rPr lang="en" altLang="ko-KR" sz="4400" b="1" dirty="0"/>
              <a:t>Korea Health </a:t>
            </a:r>
            <a:r>
              <a:rPr lang="en" altLang="ko-KR" sz="4400" b="1" dirty="0" err="1"/>
              <a:t>Datathon</a:t>
            </a:r>
            <a:br>
              <a:rPr lang="en" altLang="ko-KR" sz="4400" b="1" dirty="0"/>
            </a:br>
            <a:r>
              <a:rPr lang="en" altLang="ko-KR" sz="4400" b="1" dirty="0"/>
              <a:t>Medical Image</a:t>
            </a:r>
            <a:br>
              <a:rPr lang="en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병리 이미지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악성</a:t>
            </a:r>
            <a:r>
              <a:rPr lang="en-US" altLang="ko-KR" dirty="0"/>
              <a:t>/</a:t>
            </a:r>
            <a:r>
              <a:rPr lang="ko-KR" altLang="en-US" dirty="0"/>
              <a:t>양성 분류 모델 개발</a:t>
            </a:r>
            <a:endParaRPr lang="en-US" altLang="ko-KR" dirty="0"/>
          </a:p>
          <a:p>
            <a:r>
              <a:rPr lang="ko-KR" altLang="en-US" dirty="0"/>
              <a:t>샘플 이미지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제공 데이터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kumimoji="1" lang="ko-KR" altLang="en-US" dirty="0"/>
          </a:p>
        </p:txBody>
      </p:sp>
      <p:pic>
        <p:nvPicPr>
          <p:cNvPr id="22" name="내용 개체 틀 2">
            <a:extLst>
              <a:ext uri="{FF2B5EF4-FFF2-40B4-BE49-F238E27FC236}">
                <a16:creationId xmlns:a16="http://schemas.microsoft.com/office/drawing/2014/main" id="{BF5D7CEC-3486-E14E-8CA9-29CE08C4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29" y="1806222"/>
            <a:ext cx="1189987" cy="1189987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E387F95-26F3-4A49-9C5E-7EAD2C4A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1327"/>
              </p:ext>
            </p:extLst>
          </p:nvPr>
        </p:nvGraphicFramePr>
        <p:xfrm>
          <a:off x="2153110" y="5375318"/>
          <a:ext cx="4644048" cy="837987"/>
        </p:xfrm>
        <a:graphic>
          <a:graphicData uri="http://schemas.openxmlformats.org/drawingml/2006/table">
            <a:tbl>
              <a:tblPr/>
              <a:tblGrid>
                <a:gridCol w="1659779">
                  <a:extLst>
                    <a:ext uri="{9D8B030D-6E8A-4147-A177-3AD203B41FA5}">
                      <a16:colId xmlns:a16="http://schemas.microsoft.com/office/drawing/2014/main" val="2841961849"/>
                    </a:ext>
                  </a:extLst>
                </a:gridCol>
                <a:gridCol w="2984269">
                  <a:extLst>
                    <a:ext uri="{9D8B030D-6E8A-4147-A177-3AD203B41FA5}">
                      <a16:colId xmlns:a16="http://schemas.microsoft.com/office/drawing/2014/main" val="3916596271"/>
                    </a:ext>
                  </a:extLst>
                </a:gridCol>
              </a:tblGrid>
              <a:tr h="279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데이터 셋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양성</a:t>
                      </a:r>
                      <a:r>
                        <a:rPr lang="en-US" altLang="ko-KR" sz="120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악성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76039"/>
                  </a:ext>
                </a:extLst>
              </a:tr>
              <a:tr h="279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트레이닝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5,600 / 2,400</a:t>
                      </a:r>
                      <a:endParaRPr lang="ko-KR" sz="12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39882"/>
                  </a:ext>
                </a:extLst>
              </a:tr>
              <a:tr h="279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테스트</a:t>
                      </a:r>
                      <a:endParaRPr lang="ko-KR" sz="12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1,400 / 600</a:t>
                      </a:r>
                      <a:endParaRPr lang="ko-KR" sz="12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6464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DF627620-4E08-5C41-BAF1-D0BA2921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29" y="3163092"/>
            <a:ext cx="1186123" cy="11861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DE68B3-6DA2-7A40-8360-48D2D980FAB3}"/>
              </a:ext>
            </a:extLst>
          </p:cNvPr>
          <p:cNvSpPr txBox="1"/>
          <p:nvPr/>
        </p:nvSpPr>
        <p:spPr>
          <a:xfrm>
            <a:off x="6888877" y="237406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prstClr val="black"/>
                </a:solidFill>
                <a:latin typeface="Calibri"/>
              </a:rPr>
              <a:t>양성</a:t>
            </a:r>
            <a:r>
              <a:rPr kumimoji="1" lang="ko-KR" altLang="en-US" sz="1400" dirty="0">
                <a:solidFill>
                  <a:prstClr val="black"/>
                </a:solidFill>
                <a:latin typeface="Calibri"/>
              </a:rPr>
              <a:t> 샘플</a:t>
            </a:r>
            <a:endParaRPr kumimoji="1" lang="ko-Kore-KR" alt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C58CC-5328-DD40-81E1-26E188E9E21C}"/>
              </a:ext>
            </a:extLst>
          </p:cNvPr>
          <p:cNvSpPr txBox="1"/>
          <p:nvPr/>
        </p:nvSpPr>
        <p:spPr>
          <a:xfrm>
            <a:off x="6888877" y="359017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prstClr val="black"/>
                </a:solidFill>
                <a:latin typeface="Calibri"/>
              </a:rPr>
              <a:t>악성</a:t>
            </a:r>
            <a:r>
              <a:rPr kumimoji="1" lang="ko-KR" altLang="en-US" sz="1400" dirty="0">
                <a:solidFill>
                  <a:prstClr val="black"/>
                </a:solidFill>
                <a:latin typeface="Calibri"/>
              </a:rPr>
              <a:t> 샘플</a:t>
            </a:r>
            <a:endParaRPr kumimoji="1" lang="ko-Kore-KR" altLang="en-US" sz="1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1E86E5C-5F68-B64F-A068-406C9472A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50" y="3161808"/>
            <a:ext cx="1186123" cy="11861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CCC18BC-CE3E-A248-9371-AC2911E48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5" y="3151004"/>
            <a:ext cx="1186123" cy="11861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464051-CB9D-5440-83E1-9EF72B91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50" y="1834035"/>
            <a:ext cx="1186123" cy="11861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2FD3C1B-BF10-1F46-9D13-D550ABE3D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5" y="1840600"/>
            <a:ext cx="1186123" cy="1186123"/>
          </a:xfrm>
          <a:prstGeom prst="rect">
            <a:avLst/>
          </a:prstGeom>
        </p:spPr>
      </p:pic>
      <p:sp>
        <p:nvSpPr>
          <p:cNvPr id="33" name="슬라이드 번호 개체 틀 1">
            <a:extLst>
              <a:ext uri="{FF2B5EF4-FFF2-40B4-BE49-F238E27FC236}">
                <a16:creationId xmlns:a16="http://schemas.microsoft.com/office/drawing/2014/main" id="{E26AD9E2-243B-CC4C-97F5-39F61FA8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코드구조</a:t>
            </a:r>
            <a:endParaRPr lang="en-US" altLang="ko-KR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Image (512,512,3)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4130813" y="2557531"/>
            <a:ext cx="1430118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Prediction Score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45872" y="2260349"/>
            <a:ext cx="13021" cy="29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4845872" y="3114122"/>
            <a:ext cx="13020" cy="23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F52190-DD03-BB40-8344-FA1F1C971A36}"/>
              </a:ext>
            </a:extLst>
          </p:cNvPr>
          <p:cNvSpPr/>
          <p:nvPr/>
        </p:nvSpPr>
        <p:spPr>
          <a:xfrm>
            <a:off x="2976667" y="5976383"/>
            <a:ext cx="3774604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Image Paths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9AEDF6-6321-F345-8278-A4CCFF0BB1C5}"/>
              </a:ext>
            </a:extLst>
          </p:cNvPr>
          <p:cNvSpPr/>
          <p:nvPr/>
        </p:nvSpPr>
        <p:spPr>
          <a:xfrm>
            <a:off x="3858301" y="4128779"/>
            <a:ext cx="2071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000" b="1" dirty="0">
                <a:latin typeface="SFMono-Regular"/>
              </a:rPr>
              <a:t>Class </a:t>
            </a:r>
            <a:r>
              <a:rPr lang="en" altLang="ko-Kore-KR" sz="2000" b="1" dirty="0" err="1">
                <a:latin typeface="SFMono-Regular"/>
              </a:rPr>
              <a:t>PathDataset</a:t>
            </a:r>
            <a:endParaRPr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BBD303-2B6B-BD4C-818C-3496217F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687DA-0133-1345-A7AD-7CF7734FC5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로더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main.py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이미지 경로를 읽어 이미지를 구성하는 코드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Preprocessing</a:t>
            </a:r>
            <a:r>
              <a:rPr kumimoji="1" lang="ko-KR" altLang="en-US" dirty="0"/>
              <a:t>을 통해서 이미지의 분류에 대한 성능을 향상 가능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623076A-CAC6-9043-AD35-B9640CEB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코드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83B34-8F5E-4D43-9746-4A3A3DEF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68" y="2523663"/>
            <a:ext cx="4550713" cy="3923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BD1274-D8CE-3B4F-8095-87141105BEAB}"/>
              </a:ext>
            </a:extLst>
          </p:cNvPr>
          <p:cNvSpPr/>
          <p:nvPr/>
        </p:nvSpPr>
        <p:spPr>
          <a:xfrm>
            <a:off x="1455088" y="6538912"/>
            <a:ext cx="5931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/>
              <a:t>https://github.com/nccaiteam/KHD_2020/blob/master/pytorch_version/main.py</a:t>
            </a:r>
          </a:p>
        </p:txBody>
      </p:sp>
    </p:spTree>
    <p:extLst>
      <p:ext uri="{BB962C8B-B14F-4D97-AF65-F5344CB8AC3E}">
        <p14:creationId xmlns:p14="http://schemas.microsoft.com/office/powerpoint/2010/main" val="20929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7A4525-3B4C-1941-A6FE-6B7A23D5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0F973-E851-5A47-A178-123F5B9F6A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arch.py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효율적인 </a:t>
            </a:r>
            <a:r>
              <a:rPr kumimoji="1" lang="ko-KR" altLang="en-US" dirty="0" err="1"/>
              <a:t>병리영상</a:t>
            </a:r>
            <a:r>
              <a:rPr kumimoji="1" lang="ko-KR" altLang="en-US" dirty="0"/>
              <a:t> 분류를 위한 </a:t>
            </a:r>
            <a:br>
              <a:rPr kumimoji="1" lang="en-US" altLang="ko-KR" dirty="0"/>
            </a:br>
            <a:r>
              <a:rPr kumimoji="1" lang="ko-KR" altLang="en-US" dirty="0"/>
              <a:t>모델 설계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10C413-0C63-134D-A431-7515770E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코드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84DC7-126A-3243-8301-8950C883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26" y="1056171"/>
            <a:ext cx="3620899" cy="5665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656F4D-6C2E-2740-AF17-B715629E2CEF}"/>
              </a:ext>
            </a:extLst>
          </p:cNvPr>
          <p:cNvSpPr/>
          <p:nvPr/>
        </p:nvSpPr>
        <p:spPr>
          <a:xfrm>
            <a:off x="1767001" y="6615637"/>
            <a:ext cx="56497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200" dirty="0"/>
              <a:t>https://</a:t>
            </a:r>
            <a:r>
              <a:rPr lang="en" altLang="ko-Kore-KR" sz="1200" dirty="0" err="1"/>
              <a:t>github.com</a:t>
            </a:r>
            <a:r>
              <a:rPr lang="en" altLang="ko-Kore-KR" sz="1200" dirty="0"/>
              <a:t>/</a:t>
            </a:r>
            <a:r>
              <a:rPr lang="en" altLang="ko-Kore-KR" sz="1200" dirty="0" err="1"/>
              <a:t>nccaiteam</a:t>
            </a:r>
            <a:r>
              <a:rPr lang="en" altLang="ko-Kore-KR" sz="1200" dirty="0"/>
              <a:t>/KHD_2020/blob/master/</a:t>
            </a:r>
            <a:r>
              <a:rPr lang="en" altLang="ko-Kore-KR" sz="1200" dirty="0" err="1"/>
              <a:t>pytorch_version</a:t>
            </a:r>
            <a:r>
              <a:rPr lang="en" altLang="ko-Kore-KR" sz="1200" dirty="0"/>
              <a:t>/</a:t>
            </a:r>
            <a:r>
              <a:rPr lang="en" altLang="ko-Kore-KR" sz="1200" dirty="0" err="1"/>
              <a:t>arch.py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1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C0F4B-DC6D-8D4C-B352-F3AB986FC5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6</a:t>
            </a:r>
            <a:r>
              <a:rPr kumimoji="1" lang="ko-KR" altLang="en-US" dirty="0">
                <a:solidFill>
                  <a:schemeClr val="tx1"/>
                </a:solidFill>
              </a:rPr>
              <a:t>가지 지표의 평균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Accuracy, Specificity, Sensitivity, Precision, Negative predictable value, F1 score</a:t>
            </a:r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ore-KR" dirty="0" err="1"/>
              <a:t>en.wikipedia.org</a:t>
            </a:r>
            <a:r>
              <a:rPr lang="en" altLang="ko-Kore-KR" dirty="0"/>
              <a:t>/wiki/</a:t>
            </a:r>
            <a:r>
              <a:rPr lang="en" altLang="ko-Kore-KR" dirty="0" err="1"/>
              <a:t>Positive_and_negative_predictive_values</a:t>
            </a:r>
            <a:endParaRPr lang="en" altLang="ko-Kore-KR" dirty="0"/>
          </a:p>
          <a:p>
            <a:pPr lvl="2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R" sz="2000" i="1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척도</a:t>
            </a:r>
          </a:p>
        </p:txBody>
      </p:sp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C23A8537-0243-5844-B453-61AC34A76FE8}"/>
              </a:ext>
            </a:extLst>
          </p:cNvPr>
          <p:cNvSpPr/>
          <p:nvPr/>
        </p:nvSpPr>
        <p:spPr>
          <a:xfrm>
            <a:off x="782470" y="3041506"/>
            <a:ext cx="7829550" cy="29376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Pre-trained model 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 가능</a:t>
            </a:r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시간당 최대 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 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모델 용량 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300MB 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이하</a:t>
            </a:r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문의사항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답변 시간 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</a:p>
          <a:p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9/21 (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월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15:00 – 18:00, </a:t>
            </a:r>
          </a:p>
          <a:p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9/22~24 (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화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목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09:00 – 18:00, </a:t>
            </a:r>
          </a:p>
          <a:p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9/25 (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금</a:t>
            </a:r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09:00-17:00</a:t>
            </a:r>
          </a:p>
          <a:p>
            <a:endParaRPr lang="en-US" altLang="ko-KR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9D944E-4FB1-F84B-8F77-13CD9F82DE41}"/>
              </a:ext>
            </a:extLst>
          </p:cNvPr>
          <p:cNvSpPr/>
          <p:nvPr/>
        </p:nvSpPr>
        <p:spPr>
          <a:xfrm>
            <a:off x="782470" y="3041507"/>
            <a:ext cx="7829550" cy="387837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 / B Track </a:t>
            </a:r>
            <a:r>
              <a:rPr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10517</TotalTime>
  <Words>242</Words>
  <Application>Microsoft Macintosh PowerPoint</Application>
  <PresentationFormat>화면 슬라이드 쇼(4:3)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시스템 서체</vt:lpstr>
      <vt:lpstr>맑은 고딕</vt:lpstr>
      <vt:lpstr>Nanum Gothic</vt:lpstr>
      <vt:lpstr>SFMono-Regular</vt:lpstr>
      <vt:lpstr>Arial</vt:lpstr>
      <vt:lpstr>Calibri</vt:lpstr>
      <vt:lpstr>Helvetica</vt:lpstr>
      <vt:lpstr>Wingdings</vt:lpstr>
      <vt:lpstr>1_디자인 사용자 지정</vt:lpstr>
      <vt:lpstr>2020 Korea Health Datathon Medical Image  유방 병리 이미지</vt:lpstr>
      <vt:lpstr>개요</vt:lpstr>
      <vt:lpstr>기본 코드구조</vt:lpstr>
      <vt:lpstr>주요 코드 – 1</vt:lpstr>
      <vt:lpstr>주요 코드 – 2 </vt:lpstr>
      <vt:lpstr>평가 척도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조 용연</cp:lastModifiedBy>
  <cp:revision>681</cp:revision>
  <cp:lastPrinted>2019-10-31T00:30:58Z</cp:lastPrinted>
  <dcterms:created xsi:type="dcterms:W3CDTF">2019-06-24T14:05:27Z</dcterms:created>
  <dcterms:modified xsi:type="dcterms:W3CDTF">2020-09-16T01:17:02Z</dcterms:modified>
</cp:coreProperties>
</file>