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4CD2-082B-4FAE-B4E6-BDF99BBA1C9D}" type="datetimeFigureOut">
              <a:rPr lang="fi-FI" smtClean="0"/>
              <a:t>28.3.2012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B45E0-CEC5-4DD5-9006-C80A5898352A}" type="slidenum">
              <a:rPr lang="fi-FI" smtClean="0"/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/>
          <p:cNvSpPr/>
          <p:nvPr/>
        </p:nvSpPr>
        <p:spPr>
          <a:xfrm>
            <a:off x="0" y="908720"/>
            <a:ext cx="3995936" cy="3240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8" name="Rectangle 207"/>
          <p:cNvSpPr/>
          <p:nvPr/>
        </p:nvSpPr>
        <p:spPr>
          <a:xfrm>
            <a:off x="2051720" y="2204864"/>
            <a:ext cx="3995936" cy="3240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9" name="Rectangle 208"/>
          <p:cNvSpPr/>
          <p:nvPr/>
        </p:nvSpPr>
        <p:spPr>
          <a:xfrm>
            <a:off x="4860032" y="3429000"/>
            <a:ext cx="3995936" cy="32403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>
            <a:off x="179512" y="116632"/>
            <a:ext cx="158417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VPN-server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1663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 Router</a:t>
            </a:r>
          </a:p>
        </p:txBody>
      </p:sp>
      <p:cxnSp>
        <p:nvCxnSpPr>
          <p:cNvPr id="13" name="Straight Connector 12"/>
          <p:cNvCxnSpPr>
            <a:stCxn id="4" idx="3"/>
            <a:endCxn id="5" idx="1"/>
          </p:cNvCxnSpPr>
          <p:nvPr/>
        </p:nvCxnSpPr>
        <p:spPr>
          <a:xfrm>
            <a:off x="1763688" y="36866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6588224" y="116632"/>
            <a:ext cx="2304256" cy="2088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internet</a:t>
            </a:r>
            <a:endParaRPr lang="fi-FI" dirty="0"/>
          </a:p>
        </p:txBody>
      </p:sp>
      <p:cxnSp>
        <p:nvCxnSpPr>
          <p:cNvPr id="24" name="Straight Connector 23"/>
          <p:cNvCxnSpPr>
            <a:stCxn id="5" idx="3"/>
            <a:endCxn id="22" idx="2"/>
          </p:cNvCxnSpPr>
          <p:nvPr/>
        </p:nvCxnSpPr>
        <p:spPr>
          <a:xfrm>
            <a:off x="3707904" y="368660"/>
            <a:ext cx="2887467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78" idx="3"/>
            <a:endCxn id="22" idx="2"/>
          </p:cNvCxnSpPr>
          <p:nvPr/>
        </p:nvCxnSpPr>
        <p:spPr>
          <a:xfrm flipV="1">
            <a:off x="3707904" y="1160748"/>
            <a:ext cx="2887467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/>
          <p:cNvGrpSpPr/>
          <p:nvPr/>
        </p:nvGrpSpPr>
        <p:grpSpPr>
          <a:xfrm>
            <a:off x="179512" y="1052736"/>
            <a:ext cx="3528392" cy="2880320"/>
            <a:chOff x="395536" y="1484784"/>
            <a:chExt cx="3528392" cy="2880320"/>
          </a:xfrm>
        </p:grpSpPr>
        <p:sp>
          <p:nvSpPr>
            <p:cNvPr id="30" name="Rectangle 29"/>
            <p:cNvSpPr/>
            <p:nvPr/>
          </p:nvSpPr>
          <p:spPr>
            <a:xfrm>
              <a:off x="395536" y="1484784"/>
              <a:ext cx="1512168" cy="14401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1560" y="1916832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1560" y="2420888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  <a:endParaRPr lang="fi-FI" dirty="0"/>
            </a:p>
          </p:txBody>
        </p:sp>
        <p:cxnSp>
          <p:nvCxnSpPr>
            <p:cNvPr id="37" name="Straight Connector 36"/>
            <p:cNvCxnSpPr>
              <a:stCxn id="32" idx="3"/>
              <a:endCxn id="30" idx="3"/>
            </p:cNvCxnSpPr>
            <p:nvPr/>
          </p:nvCxnSpPr>
          <p:spPr>
            <a:xfrm>
              <a:off x="1547664" y="2096852"/>
              <a:ext cx="36004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5" idx="3"/>
              <a:endCxn id="30" idx="3"/>
            </p:cNvCxnSpPr>
            <p:nvPr/>
          </p:nvCxnSpPr>
          <p:spPr>
            <a:xfrm flipV="1">
              <a:off x="1547664" y="2204864"/>
              <a:ext cx="360040" cy="396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2195736" y="1484784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Clone router 1</a:t>
              </a:r>
              <a:endParaRPr lang="fi-FI" dirty="0"/>
            </a:p>
          </p:txBody>
        </p:sp>
        <p:cxnSp>
          <p:nvCxnSpPr>
            <p:cNvPr id="80" name="Straight Connector 79"/>
            <p:cNvCxnSpPr>
              <a:stCxn id="30" idx="3"/>
              <a:endCxn id="78" idx="1"/>
            </p:cNvCxnSpPr>
            <p:nvPr/>
          </p:nvCxnSpPr>
          <p:spPr>
            <a:xfrm flipV="1">
              <a:off x="1907704" y="1736812"/>
              <a:ext cx="288032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95536" y="2996952"/>
              <a:ext cx="1512168" cy="13681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1560" y="3429000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1560" y="3933056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C</a:t>
              </a:r>
              <a:r>
                <a:rPr lang="fi-FI" dirty="0" smtClean="0"/>
                <a:t>looni</a:t>
              </a:r>
              <a:endParaRPr lang="fi-FI" dirty="0"/>
            </a:p>
          </p:txBody>
        </p:sp>
        <p:cxnSp>
          <p:nvCxnSpPr>
            <p:cNvPr id="85" name="Straight Connector 84"/>
            <p:cNvCxnSpPr>
              <a:stCxn id="83" idx="3"/>
              <a:endCxn id="82" idx="3"/>
            </p:cNvCxnSpPr>
            <p:nvPr/>
          </p:nvCxnSpPr>
          <p:spPr>
            <a:xfrm>
              <a:off x="1547664" y="3609020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4" idx="3"/>
              <a:endCxn id="82" idx="3"/>
            </p:cNvCxnSpPr>
            <p:nvPr/>
          </p:nvCxnSpPr>
          <p:spPr>
            <a:xfrm flipV="1">
              <a:off x="1547664" y="368102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82" idx="3"/>
              <a:endCxn id="78" idx="1"/>
            </p:cNvCxnSpPr>
            <p:nvPr/>
          </p:nvCxnSpPr>
          <p:spPr>
            <a:xfrm flipV="1">
              <a:off x="1907704" y="1736812"/>
              <a:ext cx="288032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2267744" y="2420888"/>
            <a:ext cx="3528392" cy="2880320"/>
            <a:chOff x="395536" y="1484784"/>
            <a:chExt cx="3528392" cy="2880320"/>
          </a:xfrm>
        </p:grpSpPr>
        <p:sp>
          <p:nvSpPr>
            <p:cNvPr id="161" name="Rectangle 160"/>
            <p:cNvSpPr/>
            <p:nvPr/>
          </p:nvSpPr>
          <p:spPr>
            <a:xfrm>
              <a:off x="395536" y="1484784"/>
              <a:ext cx="1512168" cy="14401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11560" y="1916832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11560" y="2420888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  <a:endParaRPr lang="fi-FI" dirty="0"/>
            </a:p>
          </p:txBody>
        </p:sp>
        <p:cxnSp>
          <p:nvCxnSpPr>
            <p:cNvPr id="164" name="Straight Connector 163"/>
            <p:cNvCxnSpPr>
              <a:stCxn id="162" idx="3"/>
              <a:endCxn id="161" idx="3"/>
            </p:cNvCxnSpPr>
            <p:nvPr/>
          </p:nvCxnSpPr>
          <p:spPr>
            <a:xfrm>
              <a:off x="1547664" y="2096852"/>
              <a:ext cx="36004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>
              <a:stCxn id="163" idx="3"/>
              <a:endCxn id="161" idx="3"/>
            </p:cNvCxnSpPr>
            <p:nvPr/>
          </p:nvCxnSpPr>
          <p:spPr>
            <a:xfrm flipV="1">
              <a:off x="1547664" y="2204864"/>
              <a:ext cx="360040" cy="396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/>
            <p:cNvSpPr/>
            <p:nvPr/>
          </p:nvSpPr>
          <p:spPr>
            <a:xfrm>
              <a:off x="2195736" y="1484784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Clone router 2</a:t>
              </a:r>
              <a:endParaRPr lang="fi-FI" dirty="0"/>
            </a:p>
          </p:txBody>
        </p:sp>
        <p:cxnSp>
          <p:nvCxnSpPr>
            <p:cNvPr id="167" name="Straight Connector 166"/>
            <p:cNvCxnSpPr>
              <a:stCxn id="161" idx="3"/>
              <a:endCxn id="166" idx="1"/>
            </p:cNvCxnSpPr>
            <p:nvPr/>
          </p:nvCxnSpPr>
          <p:spPr>
            <a:xfrm flipV="1">
              <a:off x="1907704" y="1736812"/>
              <a:ext cx="288032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395536" y="2996952"/>
              <a:ext cx="1512168" cy="13681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611560" y="3429000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11560" y="3933056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C</a:t>
              </a:r>
              <a:r>
                <a:rPr lang="fi-FI" dirty="0" smtClean="0"/>
                <a:t>looni</a:t>
              </a:r>
              <a:endParaRPr lang="fi-FI" dirty="0"/>
            </a:p>
          </p:txBody>
        </p:sp>
        <p:cxnSp>
          <p:nvCxnSpPr>
            <p:cNvPr id="171" name="Straight Connector 170"/>
            <p:cNvCxnSpPr>
              <a:stCxn id="169" idx="3"/>
              <a:endCxn id="168" idx="3"/>
            </p:cNvCxnSpPr>
            <p:nvPr/>
          </p:nvCxnSpPr>
          <p:spPr>
            <a:xfrm>
              <a:off x="1547664" y="3609020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70" idx="3"/>
              <a:endCxn id="168" idx="3"/>
            </p:cNvCxnSpPr>
            <p:nvPr/>
          </p:nvCxnSpPr>
          <p:spPr>
            <a:xfrm flipV="1">
              <a:off x="1547664" y="368102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8" idx="3"/>
              <a:endCxn id="166" idx="1"/>
            </p:cNvCxnSpPr>
            <p:nvPr/>
          </p:nvCxnSpPr>
          <p:spPr>
            <a:xfrm flipV="1">
              <a:off x="1907704" y="1736812"/>
              <a:ext cx="288032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076056" y="3645024"/>
            <a:ext cx="3528392" cy="2880320"/>
            <a:chOff x="395536" y="1484784"/>
            <a:chExt cx="3528392" cy="2880320"/>
          </a:xfrm>
        </p:grpSpPr>
        <p:sp>
          <p:nvSpPr>
            <p:cNvPr id="177" name="Rectangle 176"/>
            <p:cNvSpPr/>
            <p:nvPr/>
          </p:nvSpPr>
          <p:spPr>
            <a:xfrm>
              <a:off x="395536" y="1484784"/>
              <a:ext cx="1512168" cy="14401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611560" y="1916832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611560" y="2420888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  <a:endParaRPr lang="fi-FI" dirty="0"/>
            </a:p>
          </p:txBody>
        </p:sp>
        <p:cxnSp>
          <p:nvCxnSpPr>
            <p:cNvPr id="180" name="Straight Connector 179"/>
            <p:cNvCxnSpPr>
              <a:stCxn id="178" idx="3"/>
              <a:endCxn id="177" idx="3"/>
            </p:cNvCxnSpPr>
            <p:nvPr/>
          </p:nvCxnSpPr>
          <p:spPr>
            <a:xfrm>
              <a:off x="1547664" y="2096852"/>
              <a:ext cx="360040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79" idx="3"/>
              <a:endCxn id="177" idx="3"/>
            </p:cNvCxnSpPr>
            <p:nvPr/>
          </p:nvCxnSpPr>
          <p:spPr>
            <a:xfrm flipV="1">
              <a:off x="1547664" y="2204864"/>
              <a:ext cx="360040" cy="396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2195736" y="1484784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Clone router 3</a:t>
              </a:r>
              <a:endParaRPr lang="fi-FI" dirty="0"/>
            </a:p>
          </p:txBody>
        </p:sp>
        <p:cxnSp>
          <p:nvCxnSpPr>
            <p:cNvPr id="183" name="Straight Connector 182"/>
            <p:cNvCxnSpPr>
              <a:stCxn id="177" idx="3"/>
              <a:endCxn id="182" idx="1"/>
            </p:cNvCxnSpPr>
            <p:nvPr/>
          </p:nvCxnSpPr>
          <p:spPr>
            <a:xfrm flipV="1">
              <a:off x="1907704" y="1736812"/>
              <a:ext cx="288032" cy="4680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/>
            <p:cNvSpPr/>
            <p:nvPr/>
          </p:nvSpPr>
          <p:spPr>
            <a:xfrm>
              <a:off x="395536" y="2996952"/>
              <a:ext cx="1512168" cy="136815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611560" y="3429000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1560" y="3933056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C</a:t>
              </a:r>
              <a:r>
                <a:rPr lang="fi-FI" dirty="0" smtClean="0"/>
                <a:t>looni</a:t>
              </a:r>
              <a:endParaRPr lang="fi-FI" dirty="0"/>
            </a:p>
          </p:txBody>
        </p:sp>
        <p:cxnSp>
          <p:nvCxnSpPr>
            <p:cNvPr id="187" name="Straight Connector 186"/>
            <p:cNvCxnSpPr>
              <a:stCxn id="185" idx="3"/>
              <a:endCxn id="184" idx="3"/>
            </p:cNvCxnSpPr>
            <p:nvPr/>
          </p:nvCxnSpPr>
          <p:spPr>
            <a:xfrm>
              <a:off x="1547664" y="3609020"/>
              <a:ext cx="360040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86" idx="3"/>
              <a:endCxn id="184" idx="3"/>
            </p:cNvCxnSpPr>
            <p:nvPr/>
          </p:nvCxnSpPr>
          <p:spPr>
            <a:xfrm flipV="1">
              <a:off x="1547664" y="3681028"/>
              <a:ext cx="36004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84" idx="3"/>
              <a:endCxn id="182" idx="1"/>
            </p:cNvCxnSpPr>
            <p:nvPr/>
          </p:nvCxnSpPr>
          <p:spPr>
            <a:xfrm flipV="1">
              <a:off x="1907704" y="1736812"/>
              <a:ext cx="288032" cy="1944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>
            <a:stCxn id="166" idx="3"/>
            <a:endCxn id="22" idx="2"/>
          </p:cNvCxnSpPr>
          <p:nvPr/>
        </p:nvCxnSpPr>
        <p:spPr>
          <a:xfrm flipV="1">
            <a:off x="5796136" y="1160748"/>
            <a:ext cx="799235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82" idx="3"/>
            <a:endCxn id="22" idx="1"/>
          </p:cNvCxnSpPr>
          <p:nvPr/>
        </p:nvCxnSpPr>
        <p:spPr>
          <a:xfrm flipH="1" flipV="1">
            <a:off x="7740352" y="2202640"/>
            <a:ext cx="864096" cy="1694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16632"/>
            <a:ext cx="158417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VPN-server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3728" y="116632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 Router</a:t>
            </a:r>
          </a:p>
        </p:txBody>
      </p:sp>
      <p:cxnSp>
        <p:nvCxnSpPr>
          <p:cNvPr id="13" name="Straight Connector 12"/>
          <p:cNvCxnSpPr>
            <a:stCxn id="4" idx="3"/>
            <a:endCxn id="5" idx="1"/>
          </p:cNvCxnSpPr>
          <p:nvPr/>
        </p:nvCxnSpPr>
        <p:spPr>
          <a:xfrm>
            <a:off x="1763688" y="36866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6084168" y="332656"/>
            <a:ext cx="2304256" cy="208823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internet</a:t>
            </a:r>
            <a:endParaRPr lang="fi-FI" dirty="0"/>
          </a:p>
        </p:txBody>
      </p:sp>
      <p:cxnSp>
        <p:nvCxnSpPr>
          <p:cNvPr id="24" name="Straight Connector 23"/>
          <p:cNvCxnSpPr>
            <a:stCxn id="5" idx="3"/>
            <a:endCxn id="22" idx="2"/>
          </p:cNvCxnSpPr>
          <p:nvPr/>
        </p:nvCxnSpPr>
        <p:spPr>
          <a:xfrm>
            <a:off x="3707904" y="368660"/>
            <a:ext cx="2383411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179512" y="836712"/>
            <a:ext cx="3851920" cy="1368152"/>
            <a:chOff x="0" y="764704"/>
            <a:chExt cx="3851920" cy="1800200"/>
          </a:xfrm>
        </p:grpSpPr>
        <p:sp>
          <p:nvSpPr>
            <p:cNvPr id="73" name="Rectangle 72"/>
            <p:cNvSpPr/>
            <p:nvPr/>
          </p:nvSpPr>
          <p:spPr>
            <a:xfrm>
              <a:off x="0" y="764704"/>
              <a:ext cx="3851920" cy="1800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251520" y="980728"/>
              <a:ext cx="3456384" cy="1440160"/>
              <a:chOff x="251520" y="980728"/>
              <a:chExt cx="3456384" cy="1440160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979712" y="1052736"/>
                <a:ext cx="172819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Clone router 1</a:t>
                </a:r>
                <a:endParaRPr lang="fi-FI" dirty="0"/>
              </a:p>
            </p:txBody>
          </p:sp>
          <p:cxnSp>
            <p:nvCxnSpPr>
              <p:cNvPr id="80" name="Straight Connector 79"/>
              <p:cNvCxnSpPr>
                <a:stCxn id="30" idx="3"/>
                <a:endCxn id="78" idx="1"/>
              </p:cNvCxnSpPr>
              <p:nvPr/>
            </p:nvCxnSpPr>
            <p:spPr>
              <a:xfrm flipV="1">
                <a:off x="1763688" y="1304764"/>
                <a:ext cx="216024" cy="3960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tangle 82"/>
              <p:cNvSpPr/>
              <p:nvPr/>
            </p:nvSpPr>
            <p:spPr>
              <a:xfrm>
                <a:off x="395536" y="1340768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95536" y="1844824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C</a:t>
                </a:r>
                <a:r>
                  <a:rPr lang="fi-FI" dirty="0" smtClean="0"/>
                  <a:t>looni</a:t>
                </a:r>
                <a:endParaRPr lang="fi-FI" dirty="0"/>
              </a:p>
            </p:txBody>
          </p:sp>
          <p:cxnSp>
            <p:nvCxnSpPr>
              <p:cNvPr id="85" name="Straight Connector 84"/>
              <p:cNvCxnSpPr>
                <a:stCxn id="83" idx="3"/>
              </p:cNvCxnSpPr>
              <p:nvPr/>
            </p:nvCxnSpPr>
            <p:spPr>
              <a:xfrm>
                <a:off x="1331640" y="1520788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>
                <a:stCxn id="84" idx="3"/>
              </p:cNvCxnSpPr>
              <p:nvPr/>
            </p:nvCxnSpPr>
            <p:spPr>
              <a:xfrm flipV="1">
                <a:off x="1331640" y="159279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78" idx="1"/>
              </p:cNvCxnSpPr>
              <p:nvPr/>
            </p:nvCxnSpPr>
            <p:spPr>
              <a:xfrm flipV="1">
                <a:off x="1691680" y="1304764"/>
                <a:ext cx="28803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/>
              <p:cNvSpPr/>
              <p:nvPr/>
            </p:nvSpPr>
            <p:spPr>
              <a:xfrm>
                <a:off x="251520" y="980728"/>
                <a:ext cx="1512168" cy="14401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i-FI" dirty="0" smtClean="0"/>
                  <a:t>Linux server</a:t>
                </a:r>
              </a:p>
              <a:p>
                <a:pPr algn="ctr"/>
                <a:endParaRPr lang="fi-FI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67544" y="1412776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39552" y="1484784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  <a:endParaRPr lang="fi-FI" dirty="0"/>
              </a:p>
            </p:txBody>
          </p:sp>
          <p:cxnSp>
            <p:nvCxnSpPr>
              <p:cNvPr id="37" name="Straight Connector 36"/>
              <p:cNvCxnSpPr>
                <a:stCxn id="32" idx="3"/>
                <a:endCxn id="30" idx="3"/>
              </p:cNvCxnSpPr>
              <p:nvPr/>
            </p:nvCxnSpPr>
            <p:spPr>
              <a:xfrm>
                <a:off x="1403648" y="1592796"/>
                <a:ext cx="360040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5" idx="3"/>
                <a:endCxn id="30" idx="3"/>
              </p:cNvCxnSpPr>
              <p:nvPr/>
            </p:nvCxnSpPr>
            <p:spPr>
              <a:xfrm>
                <a:off x="1475656" y="1664804"/>
                <a:ext cx="288032" cy="360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331912" y="989112"/>
            <a:ext cx="3851920" cy="1359768"/>
            <a:chOff x="0" y="764704"/>
            <a:chExt cx="3851920" cy="1800200"/>
          </a:xfrm>
        </p:grpSpPr>
        <p:sp>
          <p:nvSpPr>
            <p:cNvPr id="76" name="Rectangle 75"/>
            <p:cNvSpPr/>
            <p:nvPr/>
          </p:nvSpPr>
          <p:spPr>
            <a:xfrm>
              <a:off x="0" y="764704"/>
              <a:ext cx="3851920" cy="18002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77" name="Group 58"/>
            <p:cNvGrpSpPr/>
            <p:nvPr/>
          </p:nvGrpSpPr>
          <p:grpSpPr>
            <a:xfrm>
              <a:off x="395536" y="1052736"/>
              <a:ext cx="3312368" cy="1152128"/>
              <a:chOff x="395536" y="1052736"/>
              <a:chExt cx="3312368" cy="1152128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979712" y="1052736"/>
                <a:ext cx="1728192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Clone router 1</a:t>
                </a:r>
                <a:endParaRPr lang="fi-FI" dirty="0"/>
              </a:p>
            </p:txBody>
          </p:sp>
          <p:cxnSp>
            <p:nvCxnSpPr>
              <p:cNvPr id="81" name="Straight Connector 80"/>
              <p:cNvCxnSpPr>
                <a:endCxn id="79" idx="1"/>
              </p:cNvCxnSpPr>
              <p:nvPr/>
            </p:nvCxnSpPr>
            <p:spPr>
              <a:xfrm flipV="1">
                <a:off x="1763688" y="1304764"/>
                <a:ext cx="216024" cy="3960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/>
              <p:cNvSpPr/>
              <p:nvPr/>
            </p:nvSpPr>
            <p:spPr>
              <a:xfrm>
                <a:off x="395536" y="1340768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95536" y="1844824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/>
                  <a:t>C</a:t>
                </a:r>
                <a:r>
                  <a:rPr lang="fi-FI" dirty="0" smtClean="0"/>
                  <a:t>looni</a:t>
                </a:r>
                <a:endParaRPr lang="fi-FI" dirty="0"/>
              </a:p>
            </p:txBody>
          </p:sp>
          <p:cxnSp>
            <p:nvCxnSpPr>
              <p:cNvPr id="90" name="Straight Connector 89"/>
              <p:cNvCxnSpPr>
                <a:stCxn id="88" idx="3"/>
              </p:cNvCxnSpPr>
              <p:nvPr/>
            </p:nvCxnSpPr>
            <p:spPr>
              <a:xfrm>
                <a:off x="1331640" y="1520788"/>
                <a:ext cx="360040" cy="720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9" idx="3"/>
              </p:cNvCxnSpPr>
              <p:nvPr/>
            </p:nvCxnSpPr>
            <p:spPr>
              <a:xfrm flipV="1">
                <a:off x="1331640" y="1592796"/>
                <a:ext cx="36004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>
                <a:endCxn id="79" idx="1"/>
              </p:cNvCxnSpPr>
              <p:nvPr/>
            </p:nvCxnSpPr>
            <p:spPr>
              <a:xfrm flipV="1">
                <a:off x="1691680" y="1304764"/>
                <a:ext cx="288032" cy="2880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/>
              <p:cNvSpPr/>
              <p:nvPr/>
            </p:nvSpPr>
            <p:spPr>
              <a:xfrm>
                <a:off x="467544" y="1412776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39552" y="1484784"/>
                <a:ext cx="936104" cy="36004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i-FI" dirty="0" smtClean="0"/>
                  <a:t>Clooni</a:t>
                </a:r>
                <a:endParaRPr lang="fi-FI" dirty="0"/>
              </a:p>
            </p:txBody>
          </p:sp>
          <p:cxnSp>
            <p:nvCxnSpPr>
              <p:cNvPr id="96" name="Straight Connector 95"/>
              <p:cNvCxnSpPr>
                <a:stCxn id="94" idx="3"/>
              </p:cNvCxnSpPr>
              <p:nvPr/>
            </p:nvCxnSpPr>
            <p:spPr>
              <a:xfrm>
                <a:off x="1403648" y="1592796"/>
                <a:ext cx="360040" cy="1080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95" idx="3"/>
              </p:cNvCxnSpPr>
              <p:nvPr/>
            </p:nvCxnSpPr>
            <p:spPr>
              <a:xfrm>
                <a:off x="1475656" y="1664804"/>
                <a:ext cx="288032" cy="360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Rectangle 99"/>
          <p:cNvSpPr/>
          <p:nvPr/>
        </p:nvSpPr>
        <p:spPr>
          <a:xfrm>
            <a:off x="467544" y="1124744"/>
            <a:ext cx="3851920" cy="1368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pSp>
        <p:nvGrpSpPr>
          <p:cNvPr id="101" name="Group 58"/>
          <p:cNvGrpSpPr/>
          <p:nvPr/>
        </p:nvGrpSpPr>
        <p:grpSpPr>
          <a:xfrm>
            <a:off x="647056" y="1268760"/>
            <a:ext cx="3492896" cy="1116124"/>
            <a:chOff x="179512" y="908720"/>
            <a:chExt cx="3492896" cy="1116124"/>
          </a:xfrm>
        </p:grpSpPr>
        <p:sp>
          <p:nvSpPr>
            <p:cNvPr id="102" name="Rectangle 101"/>
            <p:cNvSpPr/>
            <p:nvPr/>
          </p:nvSpPr>
          <p:spPr>
            <a:xfrm>
              <a:off x="1944216" y="1268760"/>
              <a:ext cx="172819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Clone router</a:t>
              </a:r>
              <a:endParaRPr lang="fi-FI" dirty="0"/>
            </a:p>
          </p:txBody>
        </p:sp>
        <p:cxnSp>
          <p:nvCxnSpPr>
            <p:cNvPr id="103" name="Straight Connector 102"/>
            <p:cNvCxnSpPr>
              <a:stCxn id="110" idx="3"/>
              <a:endCxn id="102" idx="1"/>
            </p:cNvCxnSpPr>
            <p:nvPr/>
          </p:nvCxnSpPr>
          <p:spPr>
            <a:xfrm>
              <a:off x="1728192" y="1484784"/>
              <a:ext cx="216024" cy="36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79512" y="908720"/>
              <a:ext cx="147667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Linux server</a:t>
              </a:r>
            </a:p>
            <a:p>
              <a:pPr algn="ctr"/>
              <a:endParaRPr lang="fi-FI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95536" y="1340768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cxnSp>
          <p:nvCxnSpPr>
            <p:cNvPr id="107" name="Straight Connector 106"/>
            <p:cNvCxnSpPr>
              <a:stCxn id="105" idx="3"/>
              <a:endCxn id="104" idx="3"/>
            </p:cNvCxnSpPr>
            <p:nvPr/>
          </p:nvCxnSpPr>
          <p:spPr>
            <a:xfrm flipV="1">
              <a:off x="1331640" y="1412776"/>
              <a:ext cx="324544" cy="108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endCxn id="104" idx="3"/>
            </p:cNvCxnSpPr>
            <p:nvPr/>
          </p:nvCxnSpPr>
          <p:spPr>
            <a:xfrm flipV="1">
              <a:off x="1331640" y="1412776"/>
              <a:ext cx="324544" cy="612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251520" y="980728"/>
              <a:ext cx="1476672" cy="1008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i-FI" dirty="0" smtClean="0"/>
                <a:t>CloneServer</a:t>
              </a:r>
            </a:p>
            <a:p>
              <a:pPr algn="ctr"/>
              <a:endParaRPr lang="fi-FI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467544" y="1412776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9552" y="1484784"/>
              <a:ext cx="936104" cy="36004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smtClean="0"/>
                <a:t>Clooni</a:t>
              </a:r>
              <a:endParaRPr lang="fi-FI" dirty="0"/>
            </a:p>
          </p:txBody>
        </p:sp>
        <p:cxnSp>
          <p:nvCxnSpPr>
            <p:cNvPr id="114" name="Straight Connector 113"/>
            <p:cNvCxnSpPr>
              <a:stCxn id="112" idx="3"/>
              <a:endCxn id="110" idx="3"/>
            </p:cNvCxnSpPr>
            <p:nvPr/>
          </p:nvCxnSpPr>
          <p:spPr>
            <a:xfrm flipV="1">
              <a:off x="1475656" y="1484784"/>
              <a:ext cx="252536" cy="180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102" idx="3"/>
            <a:endCxn id="22" idx="2"/>
          </p:cNvCxnSpPr>
          <p:nvPr/>
        </p:nvCxnSpPr>
        <p:spPr>
          <a:xfrm flipV="1">
            <a:off x="4139952" y="1376772"/>
            <a:ext cx="1951363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79512" y="2996952"/>
            <a:ext cx="4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Clone</a:t>
            </a:r>
          </a:p>
          <a:p>
            <a:pPr>
              <a:buFontTx/>
              <a:buChar char="-"/>
            </a:pPr>
            <a:r>
              <a:rPr lang="fi-FI" dirty="0" smtClean="0"/>
              <a:t> Connet to internet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Connect to VPN server with IP:</a:t>
            </a:r>
          </a:p>
          <a:p>
            <a:pPr lvl="1"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10.0.router#.cloneID</a:t>
            </a:r>
          </a:p>
          <a:p>
            <a:pPr lvl="1"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cloneID = 10*CloneServer# + clone#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Mac ...:router#:cloneID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hadoop chunkserver</a:t>
            </a:r>
          </a:p>
          <a:p>
            <a:r>
              <a:rPr lang="fi-FI" sz="2400" dirty="0" smtClean="0"/>
              <a:t>CloneServer</a:t>
            </a:r>
          </a:p>
          <a:p>
            <a:pPr>
              <a:buFontTx/>
              <a:buChar char="-"/>
            </a:pPr>
            <a:r>
              <a:rPr lang="fi-FI" dirty="0" smtClean="0"/>
              <a:t> Gateway for clones to internet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clones are run with qemu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644008" y="3140968"/>
            <a:ext cx="439248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 smtClean="0"/>
              <a:t>VPN-server</a:t>
            </a:r>
          </a:p>
          <a:p>
            <a:r>
              <a:rPr lang="fi-FI" dirty="0" smtClean="0"/>
              <a:t>- Hadoop metaserver</a:t>
            </a:r>
            <a:endParaRPr lang="fi-FI" dirty="0" smtClean="0"/>
          </a:p>
          <a:p>
            <a:pPr>
              <a:buFontTx/>
              <a:buChar char="-"/>
            </a:pPr>
            <a:r>
              <a:rPr lang="fi-FI" dirty="0" smtClean="0"/>
              <a:t> web server </a:t>
            </a:r>
          </a:p>
          <a:p>
            <a:pPr>
              <a:buFontTx/>
              <a:buChar char="-"/>
            </a:pPr>
            <a:r>
              <a:rPr lang="fi-FI" dirty="0" smtClean="0"/>
              <a:t> primary file system/cache</a:t>
            </a:r>
          </a:p>
          <a:p>
            <a:r>
              <a:rPr lang="fi-FI" dirty="0" smtClean="0"/>
              <a:t>- Public IP</a:t>
            </a:r>
          </a:p>
          <a:p>
            <a:pPr>
              <a:buFontTx/>
              <a:buChar char="-"/>
            </a:pPr>
            <a:r>
              <a:rPr lang="fi-FI" dirty="0" smtClean="0"/>
              <a:t> Create multiple VPNs:</a:t>
            </a:r>
          </a:p>
          <a:p>
            <a:pPr lvl="1">
              <a:buFontTx/>
              <a:buChar char="-"/>
            </a:pPr>
            <a:r>
              <a:rPr lang="fi-FI" dirty="0" smtClean="0"/>
              <a:t> one with all machines</a:t>
            </a:r>
          </a:p>
          <a:p>
            <a:pPr lvl="1">
              <a:buFontTx/>
              <a:buChar char="-"/>
            </a:pPr>
            <a:r>
              <a:rPr lang="fi-FI" dirty="0" smtClean="0"/>
              <a:t> customer related VPN</a:t>
            </a:r>
          </a:p>
          <a:p>
            <a:pPr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has similar backup</a:t>
            </a:r>
          </a:p>
          <a:p>
            <a:pPr lvl="1">
              <a:buFontTx/>
              <a:buChar char="-"/>
            </a:pPr>
            <a:r>
              <a:rPr lang="fi-FI" dirty="0"/>
              <a:t> </a:t>
            </a:r>
            <a:r>
              <a:rPr lang="fi-FI" dirty="0" smtClean="0"/>
              <a:t>except with hadoop backupserver</a:t>
            </a:r>
          </a:p>
          <a:p>
            <a:endParaRPr lang="fi-FI" dirty="0"/>
          </a:p>
        </p:txBody>
      </p:sp>
      <p:sp>
        <p:nvSpPr>
          <p:cNvPr id="132" name="Rectangle 131"/>
          <p:cNvSpPr/>
          <p:nvPr/>
        </p:nvSpPr>
        <p:spPr>
          <a:xfrm>
            <a:off x="251520" y="188640"/>
            <a:ext cx="158417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VPN-server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195736" y="188640"/>
            <a:ext cx="158417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VPN Router</a:t>
            </a:r>
          </a:p>
        </p:txBody>
      </p:sp>
      <p:cxnSp>
        <p:nvCxnSpPr>
          <p:cNvPr id="134" name="Straight Connector 133"/>
          <p:cNvCxnSpPr>
            <a:stCxn id="132" idx="3"/>
            <a:endCxn id="133" idx="1"/>
          </p:cNvCxnSpPr>
          <p:nvPr/>
        </p:nvCxnSpPr>
        <p:spPr>
          <a:xfrm>
            <a:off x="1835696" y="44066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152</Words>
  <Application>Microsoft Office PowerPoint</Application>
  <PresentationFormat>On-screen Show (4:3)</PresentationFormat>
  <Paragraphs>66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Becs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jhkoivis</dc:creator>
  <cp:lastModifiedBy>jhkoivis</cp:lastModifiedBy>
  <cp:revision>7</cp:revision>
  <dcterms:created xsi:type="dcterms:W3CDTF">2012-03-28T10:51:33Z</dcterms:created>
  <dcterms:modified xsi:type="dcterms:W3CDTF">2012-03-28T13:37:41Z</dcterms:modified>
</cp:coreProperties>
</file>