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hl/Downloads/Quest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hl/Downloads/Question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hl/Downloads/Question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jhl/Downloads/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and Standard</a:t>
            </a:r>
            <a:r>
              <a:rPr lang="en-US" baseline="0"/>
              <a:t> Quartiles</a:t>
            </a:r>
            <a:endParaRPr lang="en-US"/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0F-7C42-B3A9-3F2D19527BE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F-7C42-B3A9-3F2D19527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7906575"/>
        <c:axId val="1928213135"/>
      </c:lineChart>
      <c:catAx>
        <c:axId val="1927906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13135"/>
        <c:crosses val="autoZero"/>
        <c:auto val="1"/>
        <c:lblAlgn val="ctr"/>
        <c:lblOffset val="100"/>
        <c:noMultiLvlLbl val="0"/>
      </c:catAx>
      <c:valAx>
        <c:axId val="19282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0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Movies Rented out by Genre</a:t>
            </a:r>
            <a:r>
              <a:rPr lang="en-US" baseline="0"/>
              <a:t> In 4th Quartile (by Rental Duration)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5-9F49-9DB7-E7E70904C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7074527"/>
        <c:axId val="1929028815"/>
      </c:barChart>
      <c:catAx>
        <c:axId val="192707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28815"/>
        <c:crosses val="autoZero"/>
        <c:auto val="1"/>
        <c:lblAlgn val="ctr"/>
        <c:lblOffset val="100"/>
        <c:noMultiLvlLbl val="0"/>
      </c:catAx>
      <c:valAx>
        <c:axId val="1929028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074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#of</a:t>
            </a:r>
            <a:r>
              <a:rPr lang="en-US" baseline="0" dirty="0"/>
              <a:t> Rentals per Store in 2005 July and August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(1)'!$L$9:$L$10</c:f>
              <c:strCache>
                <c:ptCount val="2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(1)'!$L$11:$L$13</c:f>
              <c:numCache>
                <c:formatCode>General</c:formatCode>
                <c:ptCount val="3"/>
                <c:pt idx="0">
                  <c:v>3334</c:v>
                </c:pt>
                <c:pt idx="2">
                  <c:v>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9-3142-A2ED-CF037D2CC03E}"/>
            </c:ext>
          </c:extLst>
        </c:ser>
        <c:ser>
          <c:idx val="1"/>
          <c:order val="1"/>
          <c:tx>
            <c:strRef>
              <c:f>'results (1)'!$M$9:$M$10</c:f>
              <c:strCache>
                <c:ptCount val="2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(1)'!$M$11:$M$14</c:f>
              <c:numCache>
                <c:formatCode>General</c:formatCode>
                <c:ptCount val="4"/>
                <c:pt idx="0">
                  <c:v>3375</c:v>
                </c:pt>
                <c:pt idx="2">
                  <c:v>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9-3142-A2ED-CF037D2CC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0674079"/>
        <c:axId val="1894973071"/>
      </c:barChart>
      <c:catAx>
        <c:axId val="192067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73071"/>
        <c:crosses val="autoZero"/>
        <c:auto val="1"/>
        <c:lblAlgn val="ctr"/>
        <c:lblOffset val="100"/>
        <c:noMultiLvlLbl val="0"/>
      </c:catAx>
      <c:valAx>
        <c:axId val="189497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674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&lt;Animation movies were rented out the most followed by family genre. Music genre was the least rented out category among f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am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ily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movies. &gt;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Q1: How many times were ‘Animation Movies’ rented out?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7727360"/>
                  </p:ext>
                </p:extLst>
              </p:nvPr>
            </p:nvGraphicFramePr>
            <p:xfrm>
              <a:off x="236950" y="1418450"/>
              <a:ext cx="4921250" cy="287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950" y="1418450"/>
                <a:ext cx="4921250" cy="28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&lt;Shortest rental duration is three days while the longest is seven days. Also seen from the graph, same rental days can be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categorized into either 1</a:t>
            </a:r>
            <a:r>
              <a:rPr lang="en" baseline="3000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" baseline="3000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quartile. &gt;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&lt;What is the shortest and longest rental duration?&gt;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64900"/>
              </p:ext>
            </p:extLst>
          </p:nvPr>
        </p:nvGraphicFramePr>
        <p:xfrm>
          <a:off x="3945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&lt;In the 4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quartile of longest rented out movies, ‘Animation’ and ‘Family’ movies were the most popular genre.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Q3: Which genre of movie were most checked out in the 4</a:t>
            </a:r>
            <a:r>
              <a:rPr lang="en" baseline="30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quartile of rental duration?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555479"/>
              </p:ext>
            </p:extLst>
          </p:nvPr>
        </p:nvGraphicFramePr>
        <p:xfrm>
          <a:off x="293859" y="1477600"/>
          <a:ext cx="486434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&lt;Both stores performed similar in terms of rentals in both July and August of 2005&gt;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*I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cou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ldn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 produce the whole data because the Project page was down (It contained ‘papers’ ERD not ‘actors’)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Wingdings" pitchFamily="2" charset="2"/>
              </a:rPr>
              <a:t>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This data is from what I jotted down earlier while I was doing the project </a:t>
            </a: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&lt;How many rentals did each store process in July and August of 2005? &gt;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5E21A0-526E-244E-9E1E-364D8FF82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55615"/>
              </p:ext>
            </p:extLst>
          </p:nvPr>
        </p:nvGraphicFramePr>
        <p:xfrm>
          <a:off x="121544" y="1583150"/>
          <a:ext cx="4914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247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Calibri</vt:lpstr>
      <vt:lpstr>Arial</vt:lpstr>
      <vt:lpstr>Wingdings</vt:lpstr>
      <vt:lpstr>Simple Light</vt:lpstr>
      <vt:lpstr>  Q1: How many times were ‘Animation Movies’ rented out? </vt:lpstr>
      <vt:lpstr>  &lt;What is the shortest and longest rental duration?&gt;</vt:lpstr>
      <vt:lpstr>  Q3: Which genre of movie were most checked out in the 4th quartile of rental duration?</vt:lpstr>
      <vt:lpstr>  &lt;How many rentals did each store process in July and August of 2005? 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Q1: How many times were 'Family Movies’ rented out? </dc:title>
  <cp:lastModifiedBy>musical0714@gmail.com</cp:lastModifiedBy>
  <cp:revision>8</cp:revision>
  <dcterms:modified xsi:type="dcterms:W3CDTF">2018-10-23T17:50:03Z</dcterms:modified>
</cp:coreProperties>
</file>