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E6BC3-78E4-877D-FFDB-599961B43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9C4A4-8668-083F-6D1F-9FAAC3B1C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67C0D-799E-3C1C-B155-5B8BC9ED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2319F-C5AF-CE94-768E-CA1F6846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485A5-7FA3-018E-0413-A22C31F3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BABB8-2DF5-A474-3A58-2D8372ED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10E21A-3D52-DCFA-C53E-53FC2F53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2502B-FC5A-8CD1-1DDC-D5EB271C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99CAA-3052-71C7-5166-B7FA8C87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AEB7A-9892-6F6E-C771-32D63660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01742-0E1C-587D-53A5-DA84F91D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B1AEA6-AE94-6D2F-5987-2ADAF291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2EFF4-99A4-5EAB-0BA5-1519E7BE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9FFD4-D929-2ADB-34A0-D93E931F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F9671-5EC7-D79E-05C5-C72BAB88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33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AF079-337A-BC2C-4E3A-7577A34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924BC-2ADB-6DE3-80F5-7C896A2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A454E-9C94-E2ED-4CB4-558581B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106CD-E6E1-D741-4CCA-DD867AE4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AA534-A138-15CD-810E-943F6450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2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426C3-0442-3886-7DA6-77CB7704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137C6-84DC-84F6-9D41-45AFAF082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0FACD-24B1-4289-FFA6-9B4FA5A0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E5F72-04C3-ECE5-6BA3-D2AA8557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048B2-9AE1-5D06-E2D7-59532565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3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F136E-C028-FFBA-9790-20BF775B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1D3F5-38F0-F1F5-B018-B8D69AD2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EBA6D-CBA3-390E-6D05-815C8C673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EED93-A879-51ED-422D-F05289E1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14A50-ED21-320E-CB1F-3F913DBA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80344-70B5-A1E9-AA57-3A40140F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837A7-9510-1DE0-4849-2747290A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1BE7B-7595-B9FE-CCEC-6C160484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954B8-5D89-C8B2-E117-3C20E014B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BD53CE-6758-8DBE-662C-7C4ECCDB9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B39A75-1ECB-8D0C-6E21-3BDDA4DE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41E15A-05A8-3FE0-7E52-4E807B48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EA2D9F-9331-0C0B-9878-AF66D919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216FD-284D-B62A-17FF-0F54B298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9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8FDD7-44A1-378C-ED21-86DAD24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331EAF-3692-FC83-07D5-A0E4B9E9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A67F73-43D2-B6D6-9013-F4AE9A30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FB09D-1161-3281-23F2-DB35CD30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0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125783-CAC0-2940-8A3D-E1E9B844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AF9D1-661E-6735-2684-B2839744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55054-EC73-19E3-3A13-58FB3C43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3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FD3FB-0BA3-8D06-B5D4-AAE4DEDB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728CBF-E7E4-9C1A-C605-B2E124EA8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141593-FACE-3C68-58C3-19B4810E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A38BC7-2127-D60C-9FB9-70B503CF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8341F-0447-5DD0-A3EF-98B59F8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CB6B6-E42B-C89A-2C99-9315150C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1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C5D81-6209-D277-FF60-2B76617C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7F8421-BD8E-C6E1-FFE3-0AEC204A2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4E32F-A9D8-50BA-AFFA-2739D247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778F3-7C4D-FAC5-A834-A00E7659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7D063-BE98-F2B4-26A7-707BB9BF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258E6-10AA-D617-2483-096B0A31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F5502E-F214-0E2E-CF8E-41AA6ABC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82B7A-20AA-C4DD-8CBC-E7876C09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12876-6F76-AEF5-2ABC-185898CA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A8B3F-53CA-44D7-9823-D3E11DDE8DB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B30AA-1DF0-B256-DE28-812A6B0B9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0C786-527E-F21A-F090-748661119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DBF5E-5E06-48E4-B927-17FA778B5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瓷砖地上&#10;&#10;AI 生成的内容可能不正确。">
            <a:extLst>
              <a:ext uri="{FF2B5EF4-FFF2-40B4-BE49-F238E27FC236}">
                <a16:creationId xmlns:a16="http://schemas.microsoft.com/office/drawing/2014/main" id="{EBDAD131-10F2-33BD-D0A1-7EAB4AB6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09" y="1762124"/>
            <a:ext cx="3576191" cy="2342857"/>
          </a:xfrm>
          <a:prstGeom prst="rect">
            <a:avLst/>
          </a:prstGeom>
        </p:spPr>
      </p:pic>
      <p:pic>
        <p:nvPicPr>
          <p:cNvPr id="10" name="图片 9" descr="图片包含 游戏机, 桌子, 瓷砖&#10;&#10;AI 生成的内容可能不正确。">
            <a:extLst>
              <a:ext uri="{FF2B5EF4-FFF2-40B4-BE49-F238E27FC236}">
                <a16:creationId xmlns:a16="http://schemas.microsoft.com/office/drawing/2014/main" id="{389A6BB9-3F9D-DBB9-CBF8-DC9F5B25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071" y="1762125"/>
            <a:ext cx="3404930" cy="23669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AE756F-F8CB-306A-1235-FA29D155B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7472" y="1762124"/>
            <a:ext cx="3234105" cy="236693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9CE9B7-9DF1-D455-7E84-51170404FFD1}"/>
              </a:ext>
            </a:extLst>
          </p:cNvPr>
          <p:cNvSpPr txBox="1"/>
          <p:nvPr/>
        </p:nvSpPr>
        <p:spPr>
          <a:xfrm>
            <a:off x="2057400" y="13012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Scene_10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587C3F-AC0A-ED40-C571-F00D5119AB78}"/>
              </a:ext>
            </a:extLst>
          </p:cNvPr>
          <p:cNvSpPr txBox="1"/>
          <p:nvPr/>
        </p:nvSpPr>
        <p:spPr>
          <a:xfrm>
            <a:off x="5641946" y="13012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Scene_20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F141F4-FDA9-0734-D9EF-11858225B7BB}"/>
              </a:ext>
            </a:extLst>
          </p:cNvPr>
          <p:cNvSpPr txBox="1"/>
          <p:nvPr/>
        </p:nvSpPr>
        <p:spPr>
          <a:xfrm>
            <a:off x="9226492" y="130123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Scene_50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FC7001B-E1EF-4AB8-138C-9CEC312FF88F}"/>
              </a:ext>
            </a:extLst>
          </p:cNvPr>
          <p:cNvSpPr txBox="1"/>
          <p:nvPr/>
        </p:nvSpPr>
        <p:spPr>
          <a:xfrm rot="16200000">
            <a:off x="-519335" y="2653784"/>
            <a:ext cx="235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PPO (5-OBJ STATE)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11FCA93-B805-3A0B-EFB5-B2FBF5B49338}"/>
              </a:ext>
            </a:extLst>
          </p:cNvPr>
          <p:cNvSpPr txBox="1"/>
          <p:nvPr/>
        </p:nvSpPr>
        <p:spPr>
          <a:xfrm>
            <a:off x="3238500" y="4695825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Baseline</a:t>
            </a:r>
            <a:r>
              <a:rPr lang="zh-CN" altLang="en-US" dirty="0"/>
              <a:t>证明纯</a:t>
            </a:r>
            <a:r>
              <a:rPr lang="en-US" altLang="zh-CN" dirty="0"/>
              <a:t>PPO</a:t>
            </a:r>
            <a:r>
              <a:rPr lang="zh-CN" altLang="en-US" dirty="0"/>
              <a:t>有改进的余地</a:t>
            </a:r>
          </a:p>
        </p:txBody>
      </p:sp>
    </p:spTree>
    <p:extLst>
      <p:ext uri="{BB962C8B-B14F-4D97-AF65-F5344CB8AC3E}">
        <p14:creationId xmlns:p14="http://schemas.microsoft.com/office/powerpoint/2010/main" val="94822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22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航磊 金</dc:creator>
  <cp:lastModifiedBy>航磊 金</cp:lastModifiedBy>
  <cp:revision>7</cp:revision>
  <dcterms:created xsi:type="dcterms:W3CDTF">2025-08-31T06:54:53Z</dcterms:created>
  <dcterms:modified xsi:type="dcterms:W3CDTF">2025-09-06T10:40:24Z</dcterms:modified>
</cp:coreProperties>
</file>