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4" r:id="rId1"/>
    <p:sldMasterId id="2147483891" r:id="rId2"/>
  </p:sldMasterIdLst>
  <p:notesMasterIdLst>
    <p:notesMasterId r:id="rId16"/>
  </p:notesMasterIdLst>
  <p:handoutMasterIdLst>
    <p:handoutMasterId r:id="rId17"/>
  </p:handoutMasterIdLst>
  <p:sldIdLst>
    <p:sldId id="396" r:id="rId3"/>
    <p:sldId id="257" r:id="rId4"/>
    <p:sldId id="258" r:id="rId5"/>
    <p:sldId id="259" r:id="rId6"/>
    <p:sldId id="261" r:id="rId7"/>
    <p:sldId id="262" r:id="rId8"/>
    <p:sldId id="263" r:id="rId9"/>
    <p:sldId id="264" r:id="rId10"/>
    <p:sldId id="265" r:id="rId11"/>
    <p:sldId id="266" r:id="rId12"/>
    <p:sldId id="267" r:id="rId13"/>
    <p:sldId id="260" r:id="rId14"/>
    <p:sldId id="256" r:id="rId15"/>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672E31BB-9F53-944C-AFF7-1F240E61BE18}">
          <p14:sldIdLst/>
        </p14:section>
        <p14:section name="Cover Slides" id="{DACC9F6D-4555-EC4D-8EF5-BC43604DC2ED}">
          <p14:sldIdLst>
            <p14:sldId id="396"/>
            <p14:sldId id="257"/>
            <p14:sldId id="258"/>
            <p14:sldId id="259"/>
            <p14:sldId id="261"/>
            <p14:sldId id="262"/>
            <p14:sldId id="263"/>
            <p14:sldId id="264"/>
            <p14:sldId id="265"/>
            <p14:sldId id="266"/>
            <p14:sldId id="267"/>
            <p14:sldId id="260"/>
            <p14:sldId id="25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7CD"/>
    <a:srgbClr val="A2A9B0"/>
    <a:srgbClr val="D4BBFF"/>
    <a:srgbClr val="343A3F"/>
    <a:srgbClr val="491D8B"/>
    <a:srgbClr val="351062"/>
    <a:srgbClr val="0043CE"/>
    <a:srgbClr val="DFDFDF"/>
    <a:srgbClr val="002D9C"/>
    <a:srgbClr val="054A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1"/>
    <p:restoredTop sz="96327"/>
  </p:normalViewPr>
  <p:slideViewPr>
    <p:cSldViewPr snapToGrid="0" snapToObjects="1">
      <p:cViewPr varScale="1">
        <p:scale>
          <a:sx n="110" d="100"/>
          <a:sy n="110" d="100"/>
        </p:scale>
        <p:origin x="346" y="14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4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panose="020B0503050203000203" pitchFamily="34" charset="0"/>
        <a:ea typeface="+mn-ea"/>
        <a:cs typeface="+mn-cs"/>
      </a:defRPr>
    </a:lvl1pPr>
    <a:lvl2pPr marL="174625" indent="-169863"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70"/>
            <a:ext cx="4142232" cy="363606"/>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990317"/>
            <a:ext cx="4118013" cy="25121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256728"/>
            <a:ext cx="4118013" cy="251344"/>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771088"/>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357668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2144"/>
            <a:ext cx="4206240" cy="3361944"/>
          </a:xfrm>
        </p:spPr>
        <p:txBody>
          <a:bodyPr/>
          <a:lstStyle>
            <a:lvl1pPr>
              <a:lnSpc>
                <a:spcPct val="90000"/>
              </a:lnSpc>
              <a:defRPr sz="9200" b="0" i="0">
                <a:solidFill>
                  <a:schemeClr val="accent4"/>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ko-KR" altLang="en-US"/>
              <a:t>그림을 추가하려면 아이콘을 클릭하십시오</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3819BBD0-4F00-B447-A473-76BA52FA8048}"/>
              </a:ext>
            </a:extLst>
          </p:cNvPr>
          <p:cNvSpPr>
            <a:spLocks noGrp="1"/>
          </p:cNvSpPr>
          <p:nvPr>
            <p:ph type="body" sz="quarter" idx="15"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7BA59259-AA31-654E-97CA-EC574BEA60AB}"/>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6EB3ECEA-C42B-5942-9D65-C3B4A8DEC1EE}"/>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76812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03DEF12C-8D9D-364C-AEC2-B435FF41B7C7}"/>
              </a:ext>
            </a:extLst>
          </p:cNvPr>
          <p:cNvSpPr>
            <a:spLocks noGrp="1"/>
          </p:cNvSpPr>
          <p:nvPr>
            <p:ph type="title" hasCustomPrompt="1"/>
          </p:nvPr>
        </p:nvSpPr>
        <p:spPr>
          <a:xfrm>
            <a:off x="73152" y="201168"/>
            <a:ext cx="5465275" cy="1729232"/>
          </a:xfrm>
        </p:spPr>
        <p:txBody>
          <a:bodyPr/>
          <a:lstStyle>
            <a:lvl1pPr marL="164592" indent="-164592">
              <a:defRPr>
                <a:solidFill>
                  <a:schemeClr val="accent4"/>
                </a:solidFill>
              </a:defRPr>
            </a:lvl1pPr>
          </a:lstStyle>
          <a:p>
            <a:r>
              <a:rPr lang="en-US" dirty="0"/>
              <a:t>“Template for a single quote: adjust optional author information to have similar spacing at the end of the quote.”</a:t>
            </a:r>
          </a:p>
        </p:txBody>
      </p:sp>
      <p:sp>
        <p:nvSpPr>
          <p:cNvPr id="12" name="Text Placeholder 11">
            <a:extLst>
              <a:ext uri="{FF2B5EF4-FFF2-40B4-BE49-F238E27FC236}">
                <a16:creationId xmlns:a16="http://schemas.microsoft.com/office/drawing/2014/main" id="{67826A83-0471-7649-B205-FFC505DA313F}"/>
              </a:ext>
            </a:extLst>
          </p:cNvPr>
          <p:cNvSpPr>
            <a:spLocks noGrp="1"/>
          </p:cNvSpPr>
          <p:nvPr>
            <p:ph type="body" sz="quarter" idx="14" hasCustomPrompt="1"/>
          </p:nvPr>
        </p:nvSpPr>
        <p:spPr>
          <a:xfrm>
            <a:off x="219456" y="1943280"/>
            <a:ext cx="4123944" cy="246888"/>
          </a:xfrm>
        </p:spPr>
        <p:txBody>
          <a:bodyPr/>
          <a:lstStyle>
            <a:lvl1pPr>
              <a:defRPr>
                <a:solidFill>
                  <a:schemeClr val="tx2"/>
                </a:solidFill>
              </a:defRPr>
            </a:lvl1pPr>
            <a:lvl2pPr marL="0" indent="0">
              <a:buNone/>
              <a:defRPr/>
            </a:lvl2pPr>
          </a:lstStyle>
          <a:p>
            <a:pPr lvl="0"/>
            <a:r>
              <a:rPr lang="en-US" dirty="0"/>
              <a:t>Richard P. Feynman</a:t>
            </a:r>
          </a:p>
        </p:txBody>
      </p:sp>
      <p:sp>
        <p:nvSpPr>
          <p:cNvPr id="14" name="Text Placeholder 13">
            <a:extLst>
              <a:ext uri="{FF2B5EF4-FFF2-40B4-BE49-F238E27FC236}">
                <a16:creationId xmlns:a16="http://schemas.microsoft.com/office/drawing/2014/main" id="{48B5E467-58C7-4043-A863-8B0F691F403C}"/>
              </a:ext>
            </a:extLst>
          </p:cNvPr>
          <p:cNvSpPr>
            <a:spLocks noGrp="1"/>
          </p:cNvSpPr>
          <p:nvPr>
            <p:ph type="body" sz="quarter" idx="15" hasCustomPrompt="1"/>
          </p:nvPr>
        </p:nvSpPr>
        <p:spPr>
          <a:xfrm>
            <a:off x="219456" y="2201719"/>
            <a:ext cx="4114800" cy="246888"/>
          </a:xfrm>
        </p:spPr>
        <p:txBody>
          <a:bodyPr/>
          <a:lstStyle>
            <a:lvl1pPr>
              <a:defRPr b="0" i="1">
                <a:solidFill>
                  <a:schemeClr val="tx2"/>
                </a:solidFill>
                <a:latin typeface="IBM Plex Sans" panose="020B0503050203000203" pitchFamily="34" charset="0"/>
              </a:defRPr>
            </a:lvl1pPr>
            <a:lvl2pPr marL="0" indent="0">
              <a:buNone/>
              <a:defRPr/>
            </a:lvl2pPr>
          </a:lstStyle>
          <a:p>
            <a:pPr lvl="0"/>
            <a:r>
              <a:rPr lang="en-US" dirty="0"/>
              <a:t>Simulating Physics with Computers, 1981</a:t>
            </a:r>
          </a:p>
        </p:txBody>
      </p:sp>
      <p:pic>
        <p:nvPicPr>
          <p:cNvPr id="8" name="Picture 7">
            <a:extLst>
              <a:ext uri="{FF2B5EF4-FFF2-40B4-BE49-F238E27FC236}">
                <a16:creationId xmlns:a16="http://schemas.microsoft.com/office/drawing/2014/main" id="{4180B920-2FAB-3443-8C98-23FB9C0646C1}"/>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642A4B5D-B10D-D84A-BE8E-DF034002A939}"/>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677631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793488" y="1276350"/>
            <a:ext cx="7557025" cy="3867150"/>
          </a:xfrm>
        </p:spPr>
        <p:txBody>
          <a:bodyPr lIns="91440" tIns="91440" rIns="91440" bIns="91440"/>
          <a:lstStyle/>
          <a:p>
            <a:r>
              <a:rPr lang="ko-KR" altLang="en-US"/>
              <a:t>그림을 추가하려면 아이콘을 클릭하십시오</a:t>
            </a:r>
            <a:endParaRPr lang="en-US" dirty="0"/>
          </a:p>
        </p:txBody>
      </p:sp>
      <p:sp>
        <p:nvSpPr>
          <p:cNvPr id="6" name="Title 5">
            <a:extLst>
              <a:ext uri="{FF2B5EF4-FFF2-40B4-BE49-F238E27FC236}">
                <a16:creationId xmlns:a16="http://schemas.microsoft.com/office/drawing/2014/main" id="{0DE8E457-FCF1-FB4D-B0AD-3250264B8242}"/>
              </a:ext>
            </a:extLst>
          </p:cNvPr>
          <p:cNvSpPr>
            <a:spLocks noGrp="1"/>
          </p:cNvSpPr>
          <p:nvPr>
            <p:ph type="title"/>
          </p:nvPr>
        </p:nvSpPr>
        <p:spPr>
          <a:xfrm>
            <a:off x="71803158" y="424434"/>
            <a:ext cx="4142232" cy="4294632"/>
          </a:xfrm>
        </p:spPr>
        <p:txBody>
          <a:bodyPr/>
          <a:lstStyle/>
          <a:p>
            <a:r>
              <a:rPr lang="ko-KR" altLang="en-US"/>
              <a:t>마스터 제목 스타일 편집</a:t>
            </a:r>
            <a:endParaRPr lang="en-US"/>
          </a:p>
        </p:txBody>
      </p:sp>
      <p:sp>
        <p:nvSpPr>
          <p:cNvPr id="11" name="Text Placeholder 10">
            <a:extLst>
              <a:ext uri="{FF2B5EF4-FFF2-40B4-BE49-F238E27FC236}">
                <a16:creationId xmlns:a16="http://schemas.microsoft.com/office/drawing/2014/main" id="{F721CEEA-2F0E-BC48-998B-4A0A2A47691B}"/>
              </a:ext>
            </a:extLst>
          </p:cNvPr>
          <p:cNvSpPr>
            <a:spLocks noGrp="1"/>
          </p:cNvSpPr>
          <p:nvPr>
            <p:ph type="body" sz="quarter" idx="14" hasCustomPrompt="1"/>
          </p:nvPr>
        </p:nvSpPr>
        <p:spPr>
          <a:xfrm>
            <a:off x="219456" y="173736"/>
            <a:ext cx="4123944" cy="987552"/>
          </a:xfrm>
        </p:spPr>
        <p:txBody>
          <a:bodyPr/>
          <a:lstStyle>
            <a:lvl1pPr>
              <a:defRPr sz="2000"/>
            </a:lvl1pPr>
            <a:lvl2pPr marL="0" indent="0">
              <a:buNone/>
              <a:defRPr/>
            </a:lvl2pPr>
          </a:lstStyle>
          <a:p>
            <a:pPr lvl="0"/>
            <a:r>
              <a:rPr lang="en-US" dirty="0"/>
              <a:t>Title + image below</a:t>
            </a:r>
          </a:p>
        </p:txBody>
      </p:sp>
      <p:pic>
        <p:nvPicPr>
          <p:cNvPr id="8" name="Picture 7">
            <a:extLst>
              <a:ext uri="{FF2B5EF4-FFF2-40B4-BE49-F238E27FC236}">
                <a16:creationId xmlns:a16="http://schemas.microsoft.com/office/drawing/2014/main" id="{FBA4B59C-B36E-D54C-B946-91E1A82DB933}"/>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44261C11-94E5-3A46-AA2E-0CA319CFB44F}"/>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880521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F9B03F50-56E0-3A44-B447-1A2FDAD9DD07}"/>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68459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1CACC356-0F99-0E43-AB58-2F12C129B745}"/>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7" name="Footer Placeholder">
            <a:extLst>
              <a:ext uri="{FF2B5EF4-FFF2-40B4-BE49-F238E27FC236}">
                <a16:creationId xmlns:a16="http://schemas.microsoft.com/office/drawing/2014/main" id="{E77755DA-884E-AC40-B616-B912F333AA3F}"/>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3373257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4791456" y="1243584"/>
            <a:ext cx="4123944" cy="3252216"/>
          </a:xfrm>
        </p:spPr>
        <p:txBody>
          <a:bodyPr/>
          <a:lstStyle>
            <a:lvl1pPr>
              <a:defRPr sz="1400"/>
            </a:lvl1pPr>
          </a:lstStyle>
          <a:p>
            <a:pPr lvl="0"/>
            <a:r>
              <a:rPr lang="ko-KR" altLang="en-US"/>
              <a:t>마스터 텍스트 스타일을 편집하려면 클릭</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B1EA5C5-1290-BA40-A795-C9598C468C2D}"/>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8" name="Footer Placeholder">
            <a:extLst>
              <a:ext uri="{FF2B5EF4-FFF2-40B4-BE49-F238E27FC236}">
                <a16:creationId xmlns:a16="http://schemas.microsoft.com/office/drawing/2014/main" id="{A6CF4744-28C9-DE43-B37D-49FDECD28E05}"/>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253502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pic>
        <p:nvPicPr>
          <p:cNvPr id="8" name="Picture 7">
            <a:extLst>
              <a:ext uri="{FF2B5EF4-FFF2-40B4-BE49-F238E27FC236}">
                <a16:creationId xmlns:a16="http://schemas.microsoft.com/office/drawing/2014/main" id="{76147695-FEE4-5E4B-BC80-907AD3565FBE}"/>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0" name="Footer Placeholder">
            <a:extLst>
              <a:ext uri="{FF2B5EF4-FFF2-40B4-BE49-F238E27FC236}">
                <a16:creationId xmlns:a16="http://schemas.microsoft.com/office/drawing/2014/main" id="{CBBA70B4-ABBA-D14C-BBD7-84D09C6A157D}"/>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556769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23944" cy="3252216"/>
          </a:xfrm>
        </p:spPr>
        <p:txBody>
          <a:bodyPr/>
          <a:lstStyle>
            <a:lvl1pPr>
              <a:defRPr sz="1400"/>
            </a:lvl1pPr>
          </a:lstStyle>
          <a:p>
            <a:pPr lvl="0"/>
            <a:r>
              <a:rPr lang="ko-KR" altLang="en-US"/>
              <a:t>마스터 텍스트 스타일을 편집하려면 클릭</a:t>
            </a:r>
          </a:p>
        </p:txBody>
      </p:sp>
      <p:pic>
        <p:nvPicPr>
          <p:cNvPr id="10" name="Picture 9">
            <a:extLst>
              <a:ext uri="{FF2B5EF4-FFF2-40B4-BE49-F238E27FC236}">
                <a16:creationId xmlns:a16="http://schemas.microsoft.com/office/drawing/2014/main" id="{598177D5-D7B7-714F-9574-4AEF1B0BE672}"/>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4CD72831-DC8A-2449-9ABF-C1D04D0D92B4}"/>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829141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1" name="Picture 10">
            <a:extLst>
              <a:ext uri="{FF2B5EF4-FFF2-40B4-BE49-F238E27FC236}">
                <a16:creationId xmlns:a16="http://schemas.microsoft.com/office/drawing/2014/main" id="{1C94505B-260A-D145-85B8-2E423631BC7D}"/>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3" name="Footer Placeholder">
            <a:extLst>
              <a:ext uri="{FF2B5EF4-FFF2-40B4-BE49-F238E27FC236}">
                <a16:creationId xmlns:a16="http://schemas.microsoft.com/office/drawing/2014/main" id="{F042AE0F-87EF-E549-B2B4-A378BF7C9582}"/>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230125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09944"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a:ln>
            <a:solidFill>
              <a:schemeClr val="accent1"/>
            </a:solidFill>
          </a:ln>
        </p:spPr>
        <p:txBody>
          <a:bodyPr/>
          <a:lstStyle>
            <a:lvl1pPr>
              <a:defRPr sz="2800" b="0">
                <a:solidFill>
                  <a:schemeClr val="accent4"/>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0">
                <a:solidFill>
                  <a:schemeClr val="accent4"/>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0">
                <a:solidFill>
                  <a:schemeClr val="accent4"/>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0">
                <a:solidFill>
                  <a:schemeClr val="accent4"/>
                </a:solidFill>
              </a:defRPr>
            </a:lvl1pPr>
          </a:lstStyle>
          <a:p>
            <a:pPr lvl="0"/>
            <a:r>
              <a:rPr lang="en-US" dirty="0"/>
              <a:t>4.</a:t>
            </a:r>
          </a:p>
        </p:txBody>
      </p:sp>
      <p:pic>
        <p:nvPicPr>
          <p:cNvPr id="16" name="Picture 15">
            <a:extLst>
              <a:ext uri="{FF2B5EF4-FFF2-40B4-BE49-F238E27FC236}">
                <a16:creationId xmlns:a16="http://schemas.microsoft.com/office/drawing/2014/main" id="{3B0A8879-FC55-0D4E-8979-E28A1D74F9FE}"/>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5" name="Footer Placeholder">
            <a:extLst>
              <a:ext uri="{FF2B5EF4-FFF2-40B4-BE49-F238E27FC236}">
                <a16:creationId xmlns:a16="http://schemas.microsoft.com/office/drawing/2014/main" id="{6EA0F89A-A366-1047-ACF9-A397EF9480D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29380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9"/>
            <a:ext cx="4142232" cy="886221"/>
          </a:xfrm>
        </p:spPr>
        <p:txBody>
          <a:bodyPr/>
          <a:lstStyle>
            <a:lvl1pPr>
              <a:defRPr/>
            </a:lvl1pPr>
          </a:lstStyle>
          <a:p>
            <a:r>
              <a:rPr lang="en-US" dirty="0" err="1"/>
              <a:t>Qiskit</a:t>
            </a:r>
            <a:r>
              <a:rPr lang="en-US" dirty="0"/>
              <a:t> Template – </a:t>
            </a:r>
            <a:br>
              <a:rPr lang="en-US" dirty="0"/>
            </a:br>
            <a:r>
              <a:rPr lang="en-US" dirty="0"/>
              <a:t>2 line title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372140"/>
            <a:ext cx="4138953" cy="247768"/>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638549"/>
            <a:ext cx="4135463" cy="243953"/>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1152910"/>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172BEEF-2781-524F-BA94-080DFFA168E7}"/>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83750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ko-KR" altLang="en-US"/>
              <a:t>그림을 추가하려면 아이콘을 클릭하십시오</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96FB959A-62A4-894A-AF90-D05521094BAF}"/>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0" name="Footer Placeholder">
            <a:extLst>
              <a:ext uri="{FF2B5EF4-FFF2-40B4-BE49-F238E27FC236}">
                <a16:creationId xmlns:a16="http://schemas.microsoft.com/office/drawing/2014/main" id="{E8383952-EDC9-CB44-994A-67C72199CE4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288799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ko-KR" altLang="en-US"/>
              <a:t>그림을 추가하려면 아이콘을 클릭하십시오</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7EA6A383-07D5-524B-BF7F-0F76981746B1}"/>
              </a:ext>
            </a:extLst>
          </p:cNvPr>
          <p:cNvSpPr>
            <a:spLocks noGrp="1"/>
          </p:cNvSpPr>
          <p:nvPr>
            <p:ph type="body" sz="quarter" idx="16"/>
          </p:nvPr>
        </p:nvSpPr>
        <p:spPr>
          <a:xfrm>
            <a:off x="2505457" y="1243584"/>
            <a:ext cx="1837943" cy="3255264"/>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pic>
        <p:nvPicPr>
          <p:cNvPr id="9" name="Picture 8">
            <a:extLst>
              <a:ext uri="{FF2B5EF4-FFF2-40B4-BE49-F238E27FC236}">
                <a16:creationId xmlns:a16="http://schemas.microsoft.com/office/drawing/2014/main" id="{D759DD9A-3307-3745-916B-5B4AE1E254B2}"/>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1" name="Footer Placeholder">
            <a:extLst>
              <a:ext uri="{FF2B5EF4-FFF2-40B4-BE49-F238E27FC236}">
                <a16:creationId xmlns:a16="http://schemas.microsoft.com/office/drawing/2014/main" id="{B60D9D6E-4547-EB48-B414-CFF3FECD6B34}"/>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794904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a:extLst>
              <a:ext uri="{FF2B5EF4-FFF2-40B4-BE49-F238E27FC236}">
                <a16:creationId xmlns:a16="http://schemas.microsoft.com/office/drawing/2014/main" id="{04D33261-655B-3E45-B50C-20AED52A1304}"/>
              </a:ext>
            </a:extLst>
          </p:cNvPr>
          <p:cNvSpPr>
            <a:spLocks noGrp="1"/>
          </p:cNvSpPr>
          <p:nvPr>
            <p:ph type="body" sz="quarter" idx="14" hasCustomPrompt="1"/>
          </p:nvPr>
        </p:nvSpPr>
        <p:spPr>
          <a:xfrm>
            <a:off x="219456" y="201168"/>
            <a:ext cx="1837944" cy="1729232"/>
          </a:xfrm>
        </p:spPr>
        <p:txBody>
          <a:bodyPr/>
          <a:lstStyle/>
          <a:p>
            <a:pPr lvl="0"/>
            <a:r>
              <a:rPr lang="en-US" dirty="0"/>
              <a:t>Small title, image or content on right  </a:t>
            </a:r>
          </a:p>
          <a:p>
            <a:pPr lvl="0"/>
            <a:endParaRPr lang="en-US" dirty="0"/>
          </a:p>
        </p:txBody>
      </p:sp>
      <p:sp>
        <p:nvSpPr>
          <p:cNvPr id="6" name="Footer Placeholder">
            <a:extLst>
              <a:ext uri="{FF2B5EF4-FFF2-40B4-BE49-F238E27FC236}">
                <a16:creationId xmlns:a16="http://schemas.microsoft.com/office/drawing/2014/main" id="{1910AF3D-614E-2249-9A52-8E60ED30BB2C}"/>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8901314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ft panel title + 4 column">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2505456" y="1243584"/>
            <a:ext cx="1833373" cy="3206750"/>
          </a:xfrm>
        </p:spPr>
        <p:txBody>
          <a:bodyPr/>
          <a:lstStyle>
            <a:lvl1pPr>
              <a:defRPr b="0" i="0">
                <a:solidFill>
                  <a:schemeClr val="tx1"/>
                </a:solidFill>
                <a:latin typeface="IBM Plex Sans" panose="020B0503050203000203" pitchFamily="34" charset="77"/>
              </a:defRPr>
            </a:lvl1pPr>
            <a:lvl2pPr>
              <a:buClr>
                <a:schemeClr val="tx1"/>
              </a:buClr>
              <a:defRPr b="0" i="0">
                <a:solidFill>
                  <a:schemeClr val="tx1"/>
                </a:solidFill>
                <a:latin typeface="IBM Plex Sans" panose="020B0503050203000203" pitchFamily="34" charset="77"/>
              </a:defRPr>
            </a:lvl2pPr>
            <a:lvl3pPr>
              <a:buClr>
                <a:schemeClr val="tx1"/>
              </a:buClr>
              <a:defRPr b="0" i="0">
                <a:solidFill>
                  <a:schemeClr val="tx1"/>
                </a:solidFill>
                <a:latin typeface="IBM Plex Sans" panose="020B0503050203000203" pitchFamily="34" charset="77"/>
              </a:defRPr>
            </a:lvl3pPr>
            <a:lvl4pPr>
              <a:buClr>
                <a:schemeClr val="tx1"/>
              </a:buClr>
              <a:defRPr b="0" i="0">
                <a:solidFill>
                  <a:schemeClr val="tx1"/>
                </a:solidFill>
                <a:latin typeface="IBM Plex Sans" panose="020B0503050203000203" pitchFamily="34" charset="77"/>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tx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dirty="0"/>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14" name="Text Placeholder 13">
            <a:extLst>
              <a:ext uri="{FF2B5EF4-FFF2-40B4-BE49-F238E27FC236}">
                <a16:creationId xmlns:a16="http://schemas.microsoft.com/office/drawing/2014/main" id="{BF4B8F92-FCB3-BE4F-A16C-6C34CAC842F0}"/>
              </a:ext>
            </a:extLst>
          </p:cNvPr>
          <p:cNvSpPr>
            <a:spLocks noGrp="1"/>
          </p:cNvSpPr>
          <p:nvPr>
            <p:ph type="body" sz="quarter" idx="17"/>
          </p:nvPr>
        </p:nvSpPr>
        <p:spPr>
          <a:xfrm>
            <a:off x="219456" y="1243583"/>
            <a:ext cx="1837943" cy="1325880"/>
          </a:xfrm>
        </p:spPr>
        <p:txBody>
          <a:bodyPr/>
          <a:lstStyle/>
          <a:p>
            <a:pPr lvl="0"/>
            <a:r>
              <a:rPr lang="ko-KR" altLang="en-US"/>
              <a:t>마스터 텍스트 스타일을 편집하려면 클릭</a:t>
            </a:r>
          </a:p>
        </p:txBody>
      </p:sp>
      <p:sp>
        <p:nvSpPr>
          <p:cNvPr id="20" name="Text Placeholder 19">
            <a:extLst>
              <a:ext uri="{FF2B5EF4-FFF2-40B4-BE49-F238E27FC236}">
                <a16:creationId xmlns:a16="http://schemas.microsoft.com/office/drawing/2014/main" id="{F3766875-DA6A-9740-9D33-ECA36383356C}"/>
              </a:ext>
            </a:extLst>
          </p:cNvPr>
          <p:cNvSpPr>
            <a:spLocks noGrp="1"/>
          </p:cNvSpPr>
          <p:nvPr>
            <p:ph type="body" sz="quarter" idx="19"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a:p>
            <a:pPr lvl="0"/>
            <a:endParaRPr lang="en-US" dirty="0"/>
          </a:p>
        </p:txBody>
      </p:sp>
      <p:pic>
        <p:nvPicPr>
          <p:cNvPr id="12" name="Picture 11">
            <a:extLst>
              <a:ext uri="{FF2B5EF4-FFF2-40B4-BE49-F238E27FC236}">
                <a16:creationId xmlns:a16="http://schemas.microsoft.com/office/drawing/2014/main" id="{F63DCE21-9B45-354E-AA37-38CFCAC09784}"/>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3" name="Footer Placeholder">
            <a:extLst>
              <a:ext uri="{FF2B5EF4-FFF2-40B4-BE49-F238E27FC236}">
                <a16:creationId xmlns:a16="http://schemas.microsoft.com/office/drawing/2014/main" id="{DA1DFBDC-FB6B-0048-9E37-A2FE49D2A73D}"/>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0528780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bg2"/>
        </a:solidFill>
        <a:effectLst/>
      </p:bgPr>
    </p:bg>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flipH="1">
            <a:off x="-1" y="0"/>
            <a:ext cx="2285999" cy="5143500"/>
          </a:xfrm>
          <a:solidFill>
            <a:schemeClr val="bg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9" name="Picture Placeholder"/>
          <p:cNvSpPr>
            <a:spLocks noGrp="1"/>
          </p:cNvSpPr>
          <p:nvPr>
            <p:ph type="pic" sz="quarter" idx="14"/>
          </p:nvPr>
        </p:nvSpPr>
        <p:spPr>
          <a:xfrm>
            <a:off x="2286000" y="0"/>
            <a:ext cx="6858000" cy="5148072"/>
          </a:xfrm>
        </p:spPr>
        <p:txBody>
          <a:bodyPr lIns="91440" tIns="91440" rIns="91440" bIns="91440"/>
          <a:lstStyle/>
          <a:p>
            <a:r>
              <a:rPr lang="ko-KR" altLang="en-US"/>
              <a:t>그림을 추가하려면 아이콘을 클릭하십시오</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tx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14" name="Text Placeholder 13">
            <a:extLst>
              <a:ext uri="{FF2B5EF4-FFF2-40B4-BE49-F238E27FC236}">
                <a16:creationId xmlns:a16="http://schemas.microsoft.com/office/drawing/2014/main" id="{334CB433-950A-F74F-B4FC-8B9B9D4C23A1}"/>
              </a:ext>
            </a:extLst>
          </p:cNvPr>
          <p:cNvSpPr>
            <a:spLocks noGrp="1"/>
          </p:cNvSpPr>
          <p:nvPr>
            <p:ph type="body" sz="quarter" idx="18"/>
          </p:nvPr>
        </p:nvSpPr>
        <p:spPr>
          <a:xfrm>
            <a:off x="219456" y="1243585"/>
            <a:ext cx="1837944" cy="1328166"/>
          </a:xfrm>
        </p:spPr>
        <p:txBody>
          <a:bodyPr/>
          <a:lstStyle>
            <a:lvl2pPr marL="0" indent="0">
              <a:buNone/>
              <a:defRPr/>
            </a:lvl2pPr>
          </a:lstStyle>
          <a:p>
            <a:pPr lvl="0"/>
            <a:r>
              <a:rPr lang="ko-KR" altLang="en-US"/>
              <a:t>마스터 텍스트 스타일을 편집하려면 클릭</a:t>
            </a:r>
          </a:p>
        </p:txBody>
      </p:sp>
      <p:sp>
        <p:nvSpPr>
          <p:cNvPr id="16" name="Text Placeholder 15">
            <a:extLst>
              <a:ext uri="{FF2B5EF4-FFF2-40B4-BE49-F238E27FC236}">
                <a16:creationId xmlns:a16="http://schemas.microsoft.com/office/drawing/2014/main" id="{B4BE86EA-0139-954C-B8A7-C0AB2D333B42}"/>
              </a:ext>
            </a:extLst>
          </p:cNvPr>
          <p:cNvSpPr>
            <a:spLocks noGrp="1"/>
          </p:cNvSpPr>
          <p:nvPr>
            <p:ph type="body" sz="quarter" idx="19"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pic>
        <p:nvPicPr>
          <p:cNvPr id="10" name="Picture 9">
            <a:extLst>
              <a:ext uri="{FF2B5EF4-FFF2-40B4-BE49-F238E27FC236}">
                <a16:creationId xmlns:a16="http://schemas.microsoft.com/office/drawing/2014/main" id="{5289E520-EA17-C248-B6F5-1F0676D91B38}"/>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1" name="Footer Placeholder">
            <a:extLst>
              <a:ext uri="{FF2B5EF4-FFF2-40B4-BE49-F238E27FC236}">
                <a16:creationId xmlns:a16="http://schemas.microsoft.com/office/drawing/2014/main" id="{34E73E9C-4876-FD4C-8D76-A79D81B77FEE}"/>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9983287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ko-KR" altLang="en-US"/>
              <a:t>마스터 텍스트 스타일을 편집하려면 클릭</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812B28B-ACA7-1346-93B9-9410540187EC}"/>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AC2E1A45-45E8-C34B-A18B-E8A4AF71B4BD}"/>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9601582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ko-KR" altLang="en-US"/>
              <a:t>마스터 제목 스타일 편집</a:t>
            </a:r>
            <a:endParaRPr lang="en-US" dirty="0"/>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9" name="Content Placeholder 1"/>
          <p:cNvSpPr>
            <a:spLocks noGrp="1"/>
          </p:cNvSpPr>
          <p:nvPr>
            <p:ph sz="quarter" idx="17"/>
          </p:nvPr>
        </p:nvSpPr>
        <p:spPr>
          <a:xfrm>
            <a:off x="4572000" y="0"/>
            <a:ext cx="2286000" cy="2571750"/>
          </a:xfrm>
          <a:solidFill>
            <a:schemeClr val="accent3"/>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B4DA7209-6E45-D648-A031-B025D9E2885F}"/>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372901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1 column + 3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ko-KR" altLang="en-US"/>
              <a:t>마스터 제목 스타일 편집</a:t>
            </a:r>
            <a:endParaRPr lang="en-US" dirty="0"/>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9" name="Content Placeholder 1"/>
          <p:cNvSpPr>
            <a:spLocks noGrp="1"/>
          </p:cNvSpPr>
          <p:nvPr>
            <p:ph sz="quarter" idx="17"/>
          </p:nvPr>
        </p:nvSpPr>
        <p:spPr>
          <a:xfrm>
            <a:off x="4572000" y="0"/>
            <a:ext cx="2286000" cy="2571750"/>
          </a:xfrm>
          <a:solidFill>
            <a:schemeClr val="accent6"/>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10" name="Content Placeholder 2"/>
          <p:cNvSpPr>
            <a:spLocks noGrp="1"/>
          </p:cNvSpPr>
          <p:nvPr>
            <p:ph sz="quarter" idx="18"/>
          </p:nvPr>
        </p:nvSpPr>
        <p:spPr>
          <a:xfrm>
            <a:off x="6858000" y="0"/>
            <a:ext cx="2286000" cy="2571750"/>
          </a:xfrm>
          <a:solidFill>
            <a:srgbClr val="343A3F"/>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12" name="Content Placeholder 3"/>
          <p:cNvSpPr>
            <a:spLocks noGrp="1"/>
          </p:cNvSpPr>
          <p:nvPr>
            <p:ph sz="quarter" idx="19"/>
          </p:nvPr>
        </p:nvSpPr>
        <p:spPr>
          <a:xfrm>
            <a:off x="4572000" y="2570163"/>
            <a:ext cx="4572000" cy="2573337"/>
          </a:xfrm>
          <a:solidFill>
            <a:schemeClr val="bg1"/>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AF20E641-1F0A-6845-AB1E-2D7C05AA9AC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40262091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4 boxes">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ko-KR" altLang="en-US"/>
              <a:t>마스터 제목 스타일 편집</a:t>
            </a:r>
            <a:endParaRPr lang="en-US" dirty="0"/>
          </a:p>
        </p:txBody>
      </p:sp>
      <p:sp>
        <p:nvSpPr>
          <p:cNvPr id="7" name="Content Placeholder 1"/>
          <p:cNvSpPr>
            <a:spLocks noGrp="1"/>
          </p:cNvSpPr>
          <p:nvPr>
            <p:ph sz="quarter" idx="20"/>
          </p:nvPr>
        </p:nvSpPr>
        <p:spPr>
          <a:xfrm>
            <a:off x="0" y="2570163"/>
            <a:ext cx="2286000" cy="2573337"/>
          </a:xfrm>
          <a:solidFill>
            <a:schemeClr val="accent1"/>
          </a:solidFill>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14" name="Content Placeholder 2"/>
          <p:cNvSpPr>
            <a:spLocks noGrp="1"/>
          </p:cNvSpPr>
          <p:nvPr>
            <p:ph sz="quarter" idx="19"/>
          </p:nvPr>
        </p:nvSpPr>
        <p:spPr>
          <a:xfrm>
            <a:off x="2286001" y="2570163"/>
            <a:ext cx="2286000" cy="2573337"/>
          </a:xfrm>
          <a:solidFill>
            <a:srgbClr val="491D8B"/>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11" name="Content Placeholder 4"/>
          <p:cNvSpPr>
            <a:spLocks noGrp="1"/>
          </p:cNvSpPr>
          <p:nvPr>
            <p:ph sz="quarter" idx="18"/>
          </p:nvPr>
        </p:nvSpPr>
        <p:spPr>
          <a:xfrm>
            <a:off x="6858000" y="2570162"/>
            <a:ext cx="2286000" cy="2573338"/>
          </a:xfrm>
          <a:solidFill>
            <a:schemeClr val="accent3"/>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6CE5096-A57F-7547-BC88-AEB20639215B}"/>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0" name="Footer Placeholder">
            <a:extLst>
              <a:ext uri="{FF2B5EF4-FFF2-40B4-BE49-F238E27FC236}">
                <a16:creationId xmlns:a16="http://schemas.microsoft.com/office/drawing/2014/main" id="{3B0F0B6A-BFA5-BA4E-9A59-2D2D954C605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0629819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4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ko-KR" altLang="en-US"/>
              <a:t>마스터 제목 스타일 편집</a:t>
            </a:r>
            <a:endParaRPr lang="en-US" dirty="0"/>
          </a:p>
        </p:txBody>
      </p:sp>
      <p:sp>
        <p:nvSpPr>
          <p:cNvPr id="7" name="Content Placeholder 1"/>
          <p:cNvSpPr>
            <a:spLocks noGrp="1"/>
          </p:cNvSpPr>
          <p:nvPr>
            <p:ph sz="quarter" idx="20"/>
          </p:nvPr>
        </p:nvSpPr>
        <p:spPr>
          <a:xfrm>
            <a:off x="0" y="2570163"/>
            <a:ext cx="2286000" cy="2573337"/>
          </a:xfrm>
          <a:solidFill>
            <a:schemeClr val="bg1"/>
          </a:solidFill>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14" name="Content Placeholder 2"/>
          <p:cNvSpPr>
            <a:spLocks noGrp="1"/>
          </p:cNvSpPr>
          <p:nvPr>
            <p:ph sz="quarter" idx="19"/>
          </p:nvPr>
        </p:nvSpPr>
        <p:spPr>
          <a:xfrm>
            <a:off x="2286001" y="2570163"/>
            <a:ext cx="2286000" cy="2573337"/>
          </a:xfrm>
          <a:solidFill>
            <a:srgbClr val="343A3F"/>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6" name="Content Placeholder 3"/>
          <p:cNvSpPr>
            <a:spLocks noGrp="1"/>
          </p:cNvSpPr>
          <p:nvPr>
            <p:ph sz="quarter" idx="17"/>
          </p:nvPr>
        </p:nvSpPr>
        <p:spPr>
          <a:xfrm>
            <a:off x="4572000" y="2570162"/>
            <a:ext cx="2286000" cy="2573338"/>
          </a:xfrm>
          <a:solidFill>
            <a:schemeClr val="accent6"/>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11" name="Content Placeholder 4"/>
          <p:cNvSpPr>
            <a:spLocks noGrp="1"/>
          </p:cNvSpPr>
          <p:nvPr>
            <p:ph sz="quarter" idx="18"/>
          </p:nvPr>
        </p:nvSpPr>
        <p:spPr>
          <a:xfrm>
            <a:off x="6858000" y="2570162"/>
            <a:ext cx="2286000" cy="2573338"/>
          </a:xfrm>
          <a:solidFill>
            <a:srgbClr val="A2A9B0"/>
          </a:solidFill>
          <a:ln>
            <a:noFill/>
          </a:ln>
        </p:spPr>
        <p:txBody>
          <a:bodyPr lIns="219456" tIns="201168" rIns="228600" bIns="228600"/>
          <a:lstStyle>
            <a:lvl1pPr>
              <a:defRPr>
                <a:solidFill>
                  <a:schemeClr val="bg2"/>
                </a:solidFill>
              </a:defRPr>
            </a:lvl1pPr>
          </a:lstStyle>
          <a:p>
            <a:pPr lvl="0"/>
            <a:r>
              <a:rPr lang="ko-KR" altLang="en-US"/>
              <a:t>마스터 텍스트 스타일을 편집하려면 클릭</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8DB5A30C-170F-E948-B3C5-224672D44CF8}"/>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0" name="Footer Placeholder">
            <a:extLst>
              <a:ext uri="{FF2B5EF4-FFF2-40B4-BE49-F238E27FC236}">
                <a16:creationId xmlns:a16="http://schemas.microsoft.com/office/drawing/2014/main" id="{99A88E94-B3C7-A044-9C37-38F4AB3A594C}"/>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2631330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8"/>
            <a:ext cx="4142232" cy="1454631"/>
          </a:xfrm>
        </p:spPr>
        <p:txBody>
          <a:bodyPr/>
          <a:lstStyle>
            <a:lvl1pPr>
              <a:defRPr/>
            </a:lvl1pPr>
          </a:lstStyle>
          <a:p>
            <a:r>
              <a:rPr lang="en-US" dirty="0" err="1"/>
              <a:t>Qiskit</a:t>
            </a:r>
            <a:r>
              <a:rPr lang="en-US" dirty="0"/>
              <a:t> Template – </a:t>
            </a:r>
            <a:br>
              <a:rPr lang="en-US" dirty="0"/>
            </a:br>
            <a:r>
              <a:rPr lang="en-US" dirty="0"/>
              <a:t>3 line title (do not exceed 3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754892"/>
            <a:ext cx="4135463" cy="247330"/>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2021302"/>
            <a:ext cx="4131973" cy="251396"/>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1535662"/>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FB5DFD84-A2F3-4648-A309-7752BD8F1061}"/>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7031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4" name="Content Placeholder 2"/>
          <p:cNvSpPr>
            <a:spLocks noGrp="1"/>
          </p:cNvSpPr>
          <p:nvPr>
            <p:ph sz="quarter" idx="13"/>
          </p:nvPr>
        </p:nvSpPr>
        <p:spPr>
          <a:xfrm>
            <a:off x="3044952" y="0"/>
            <a:ext cx="3044952"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6" name="Content Placeholder 3"/>
          <p:cNvSpPr>
            <a:spLocks noGrp="1"/>
          </p:cNvSpPr>
          <p:nvPr>
            <p:ph sz="quarter" idx="14"/>
          </p:nvPr>
        </p:nvSpPr>
        <p:spPr>
          <a:xfrm>
            <a:off x="6090348" y="0"/>
            <a:ext cx="3044952" cy="5148072"/>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4B2D9E59-F409-DB4F-8BEB-B7241BDDD518}"/>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6490549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bg1"/>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4" name="Content Placeholder 2"/>
          <p:cNvSpPr>
            <a:spLocks noGrp="1"/>
          </p:cNvSpPr>
          <p:nvPr>
            <p:ph sz="quarter" idx="13"/>
          </p:nvPr>
        </p:nvSpPr>
        <p:spPr>
          <a:xfrm>
            <a:off x="3044952" y="0"/>
            <a:ext cx="3044952" cy="5148072"/>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6" name="Content Placeholder 3"/>
          <p:cNvSpPr>
            <a:spLocks noGrp="1"/>
          </p:cNvSpPr>
          <p:nvPr>
            <p:ph sz="quarter" idx="14"/>
          </p:nvPr>
        </p:nvSpPr>
        <p:spPr>
          <a:xfrm>
            <a:off x="6090348" y="0"/>
            <a:ext cx="3044952" cy="5148072"/>
          </a:xfrm>
          <a:solidFill>
            <a:schemeClr val="accent6"/>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F4A99DF8-D7A8-3A40-9E99-F62F594FF5D3}"/>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8" name="Footer Placeholder">
            <a:extLst>
              <a:ext uri="{FF2B5EF4-FFF2-40B4-BE49-F238E27FC236}">
                <a16:creationId xmlns:a16="http://schemas.microsoft.com/office/drawing/2014/main" id="{B88C6DEF-9B67-3F42-A927-DA01DBF5693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2578588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4" name="Content Placeholder 2"/>
          <p:cNvSpPr>
            <a:spLocks noGrp="1"/>
          </p:cNvSpPr>
          <p:nvPr>
            <p:ph sz="quarter" idx="13"/>
          </p:nvPr>
        </p:nvSpPr>
        <p:spPr>
          <a:xfrm>
            <a:off x="2286000" y="0"/>
            <a:ext cx="2286000"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8" name="Content Placeholder 4"/>
          <p:cNvSpPr>
            <a:spLocks noGrp="1"/>
          </p:cNvSpPr>
          <p:nvPr>
            <p:ph sz="quarter" idx="15"/>
          </p:nvPr>
        </p:nvSpPr>
        <p:spPr>
          <a:xfrm>
            <a:off x="6858000" y="0"/>
            <a:ext cx="2286000" cy="5148072"/>
          </a:xfrm>
          <a:solidFill>
            <a:schemeClr val="accent3"/>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2"/>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4" name="Content Placeholder 2"/>
          <p:cNvSpPr>
            <a:spLocks noGrp="1"/>
          </p:cNvSpPr>
          <p:nvPr>
            <p:ph sz="quarter" idx="13"/>
          </p:nvPr>
        </p:nvSpPr>
        <p:spPr>
          <a:xfrm>
            <a:off x="2286000" y="0"/>
            <a:ext cx="2286000" cy="5148072"/>
          </a:xfrm>
          <a:solidFill>
            <a:schemeClr val="bg1"/>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6" name="Content Placeholder 3"/>
          <p:cNvSpPr>
            <a:spLocks noGrp="1"/>
          </p:cNvSpPr>
          <p:nvPr>
            <p:ph sz="quarter" idx="14"/>
          </p:nvPr>
        </p:nvSpPr>
        <p:spPr>
          <a:xfrm>
            <a:off x="4572000" y="0"/>
            <a:ext cx="2286000" cy="5148072"/>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8" name="Content Placeholder 4"/>
          <p:cNvSpPr>
            <a:spLocks noGrp="1"/>
          </p:cNvSpPr>
          <p:nvPr>
            <p:ph sz="quarter" idx="15"/>
          </p:nvPr>
        </p:nvSpPr>
        <p:spPr>
          <a:xfrm>
            <a:off x="6858000" y="0"/>
            <a:ext cx="2286000" cy="5148072"/>
          </a:xfrm>
          <a:solidFill>
            <a:schemeClr val="accent6"/>
          </a:solidFill>
        </p:spPr>
        <p:txBody>
          <a:bodyPr lIns="219456" tIns="1243584"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340A9478-0A14-1949-BD8A-204CEFC95CF4}"/>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9315466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23085" y="1254615"/>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descr="Qiskit logo">
            <a:extLst>
              <a:ext uri="{FF2B5EF4-FFF2-40B4-BE49-F238E27FC236}">
                <a16:creationId xmlns:a16="http://schemas.microsoft.com/office/drawing/2014/main" id="{1C2497EA-22F7-A244-AECF-92451FF28788}"/>
              </a:ext>
            </a:extLst>
          </p:cNvPr>
          <p:cNvPicPr>
            <a:picLocks noChangeAspect="1"/>
          </p:cNvPicPr>
          <p:nvPr userDrawn="1"/>
        </p:nvPicPr>
        <p:blipFill>
          <a:blip r:embed="rId2"/>
          <a:stretch>
            <a:fillRect/>
          </a:stretch>
        </p:blipFill>
        <p:spPr>
          <a:xfrm>
            <a:off x="3707003" y="1706753"/>
            <a:ext cx="1729995" cy="1729995"/>
          </a:xfrm>
          <a:prstGeom prst="rect">
            <a:avLst/>
          </a:prstGeom>
        </p:spPr>
      </p:pic>
    </p:spTree>
    <p:extLst>
      <p:ext uri="{BB962C8B-B14F-4D97-AF65-F5344CB8AC3E}">
        <p14:creationId xmlns:p14="http://schemas.microsoft.com/office/powerpoint/2010/main" val="3260669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dirty="0"/>
              <a:t>©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no foot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4676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footer)">
    <p:bg>
      <p:bgPr>
        <a:solidFill>
          <a:schemeClr val="tx2"/>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E82BF976-23CB-E744-9477-5B286402FC37}"/>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8414122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6E8EBF7D-F886-3443-9560-2905D4F431E4}"/>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411276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5002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with footer</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996FA949-77F5-B140-A27D-24EAB251B7D8}"/>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6" name="Footer Placeholder">
            <a:extLst>
              <a:ext uri="{FF2B5EF4-FFF2-40B4-BE49-F238E27FC236}">
                <a16:creationId xmlns:a16="http://schemas.microsoft.com/office/drawing/2014/main" id="{A6ADE3A3-3F84-ED47-BD58-24B435B1577F}"/>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4851297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chemeClr val="accent2"/>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63DFA674-6873-714F-AEBE-C37E86787B16}"/>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6" name="Footer Placeholder">
            <a:extLst>
              <a:ext uri="{FF2B5EF4-FFF2-40B4-BE49-F238E27FC236}">
                <a16:creationId xmlns:a16="http://schemas.microsoft.com/office/drawing/2014/main" id="{7000AB6D-46C5-1049-AA9D-DD8D03BDF4BC}"/>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38876759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5627"/>
            <a:ext cx="4206240" cy="3361944"/>
          </a:xfrm>
        </p:spPr>
        <p:txBody>
          <a:bodyPr/>
          <a:lstStyle>
            <a:lvl1pPr>
              <a:lnSpc>
                <a:spcPct val="90000"/>
              </a:lnSpc>
              <a:defRPr sz="9200" b="0" i="0">
                <a:solidFill>
                  <a:schemeClr val="accent2"/>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D72E93A7-C278-A142-AB3D-EA0C25ABB392}"/>
              </a:ext>
            </a:extLst>
          </p:cNvPr>
          <p:cNvSpPr>
            <a:spLocks noGrp="1"/>
          </p:cNvSpPr>
          <p:nvPr>
            <p:ph type="body" sz="quarter" idx="14"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D0CD169E-2785-9745-9264-3979FC58D4ED}"/>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5AFF83DD-82E1-7547-9491-8772ADEF79BA}"/>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724364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73152" y="201169"/>
            <a:ext cx="5562535" cy="1729232"/>
          </a:xfrm>
        </p:spPr>
        <p:txBody>
          <a:bodyPr lIns="0" rIns="0"/>
          <a:lstStyle>
            <a:lvl1pPr marL="164592" indent="-164592">
              <a:defRPr>
                <a:solidFill>
                  <a:schemeClr val="accent2"/>
                </a:solidFill>
              </a:defRPr>
            </a:lvl1pPr>
          </a:lstStyle>
          <a:p>
            <a:r>
              <a:rPr lang="en-US" dirty="0"/>
              <a:t>“Template for a single quote: adjust optional author information to have similar spacing at the end of the quote.”</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05A10955-0FA2-0B41-9E47-492323D6BFB2}"/>
              </a:ext>
            </a:extLst>
          </p:cNvPr>
          <p:cNvSpPr>
            <a:spLocks noGrp="1"/>
          </p:cNvSpPr>
          <p:nvPr>
            <p:ph type="body" sz="quarter" idx="14" hasCustomPrompt="1"/>
          </p:nvPr>
        </p:nvSpPr>
        <p:spPr>
          <a:xfrm>
            <a:off x="219456" y="1947672"/>
            <a:ext cx="4123944" cy="246888"/>
          </a:xfrm>
        </p:spPr>
        <p:txBody>
          <a:bodyPr/>
          <a:lstStyle>
            <a:lvl1pPr>
              <a:defRPr>
                <a:solidFill>
                  <a:schemeClr val="bg2"/>
                </a:solidFill>
              </a:defRPr>
            </a:lvl1pPr>
            <a:lvl2pPr marL="0" indent="0">
              <a:buNone/>
              <a:defRPr/>
            </a:lvl2pPr>
          </a:lstStyle>
          <a:p>
            <a:pPr lvl="0"/>
            <a:r>
              <a:rPr lang="en-US" dirty="0"/>
              <a:t>Richard P. Feynman</a:t>
            </a:r>
          </a:p>
        </p:txBody>
      </p:sp>
      <p:sp>
        <p:nvSpPr>
          <p:cNvPr id="13" name="Text Placeholder 12">
            <a:extLst>
              <a:ext uri="{FF2B5EF4-FFF2-40B4-BE49-F238E27FC236}">
                <a16:creationId xmlns:a16="http://schemas.microsoft.com/office/drawing/2014/main" id="{128095EB-9F92-1242-9308-650B1A6E2BD7}"/>
              </a:ext>
            </a:extLst>
          </p:cNvPr>
          <p:cNvSpPr>
            <a:spLocks noGrp="1"/>
          </p:cNvSpPr>
          <p:nvPr>
            <p:ph type="body" sz="quarter" idx="15" hasCustomPrompt="1"/>
          </p:nvPr>
        </p:nvSpPr>
        <p:spPr>
          <a:xfrm>
            <a:off x="219456" y="2203704"/>
            <a:ext cx="4123944" cy="246888"/>
          </a:xfrm>
        </p:spPr>
        <p:txBody>
          <a:bodyPr/>
          <a:lstStyle>
            <a:lvl1pPr>
              <a:defRPr b="0" i="1">
                <a:solidFill>
                  <a:schemeClr val="bg2"/>
                </a:solidFill>
                <a:latin typeface="IBM Plex Sans" panose="020B0503050203000203" pitchFamily="34" charset="0"/>
              </a:defRPr>
            </a:lvl1pPr>
            <a:lvl2pPr marL="0" indent="0">
              <a:buNone/>
              <a:defRPr/>
            </a:lvl2pPr>
          </a:lstStyle>
          <a:p>
            <a:pPr lvl="0"/>
            <a:r>
              <a:rPr lang="en-US" dirty="0"/>
              <a:t>Simulating Physics with Computers</a:t>
            </a:r>
          </a:p>
        </p:txBody>
      </p:sp>
      <p:pic>
        <p:nvPicPr>
          <p:cNvPr id="8" name="Picture 7">
            <a:extLst>
              <a:ext uri="{FF2B5EF4-FFF2-40B4-BE49-F238E27FC236}">
                <a16:creationId xmlns:a16="http://schemas.microsoft.com/office/drawing/2014/main" id="{630502A4-D5DC-3C41-9981-32A9D4D6790C}"/>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D6103499-33D1-C843-9422-DCDC0FC6B0B8}"/>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8960679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1" cy="3867150"/>
          </a:xfrm>
        </p:spPr>
        <p:txBody>
          <a:bodyPr lIns="91440" tIns="91440" rIns="91440" bIns="91440"/>
          <a:lstStyle/>
          <a:p>
            <a:r>
              <a:rPr lang="en-US" dirty="0"/>
              <a:t>Click icon to add picture</a:t>
            </a:r>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19456" y="173736"/>
            <a:ext cx="4142232" cy="804672"/>
          </a:xfrm>
        </p:spPr>
        <p:txBody>
          <a:bodyPr/>
          <a:lstStyle>
            <a:lvl1pPr>
              <a:defRPr sz="2000"/>
            </a:lvl1pPr>
            <a:lvl2pPr marL="0" indent="0">
              <a:buNone/>
              <a:defRPr/>
            </a:lvl2pPr>
          </a:lstStyle>
          <a:p>
            <a:pPr lvl="0"/>
            <a:r>
              <a:rPr lang="en-US" dirty="0"/>
              <a:t>Title + image below</a:t>
            </a:r>
          </a:p>
        </p:txBody>
      </p:sp>
      <p:pic>
        <p:nvPicPr>
          <p:cNvPr id="7" name="Picture 6">
            <a:extLst>
              <a:ext uri="{FF2B5EF4-FFF2-40B4-BE49-F238E27FC236}">
                <a16:creationId xmlns:a16="http://schemas.microsoft.com/office/drawing/2014/main" id="{8DAC7144-2488-B74B-9213-2428C8635C15}"/>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9" name="Footer Placeholder">
            <a:extLst>
              <a:ext uri="{FF2B5EF4-FFF2-40B4-BE49-F238E27FC236}">
                <a16:creationId xmlns:a16="http://schemas.microsoft.com/office/drawing/2014/main" id="{0EC3F7EB-4BC6-DA4D-A27F-D38A73342713}"/>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074894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603E453C-2EDF-AD4B-8359-969C94F9BC09}"/>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40248154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809ECAC6-FC3D-7F41-B259-F7EC92E2368A}"/>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7" name="Footer Placeholder">
            <a:extLst>
              <a:ext uri="{FF2B5EF4-FFF2-40B4-BE49-F238E27FC236}">
                <a16:creationId xmlns:a16="http://schemas.microsoft.com/office/drawing/2014/main" id="{952CE0E9-535B-BE4A-B6A4-BDE175E9D947}"/>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5454826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0957E866-D743-DE4B-A3EE-5E6528195D70}"/>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8" name="Footer Placeholder">
            <a:extLst>
              <a:ext uri="{FF2B5EF4-FFF2-40B4-BE49-F238E27FC236}">
                <a16:creationId xmlns:a16="http://schemas.microsoft.com/office/drawing/2014/main" id="{3FC5EFFC-F37A-354A-8B32-6BD2239DC346}"/>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8800972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42232" cy="3279648"/>
          </a:xfrm>
        </p:spPr>
        <p:txBody>
          <a:bodyPr/>
          <a:lstStyle>
            <a:lvl1pPr>
              <a:defRPr sz="1400"/>
            </a:lvl1pPr>
          </a:lstStyle>
          <a:p>
            <a:pPr lvl="0"/>
            <a:r>
              <a:rPr lang="en-US" dirty="0"/>
              <a:t>Click to edit Master text styles</a:t>
            </a:r>
          </a:p>
        </p:txBody>
      </p:sp>
      <p:pic>
        <p:nvPicPr>
          <p:cNvPr id="9" name="Picture 8">
            <a:extLst>
              <a:ext uri="{FF2B5EF4-FFF2-40B4-BE49-F238E27FC236}">
                <a16:creationId xmlns:a16="http://schemas.microsoft.com/office/drawing/2014/main" id="{C6CF7396-631B-3640-8F42-ED6FE4955FE9}"/>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E20FF421-369B-9842-B879-B21B31EDB139}"/>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5152784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3" name="Picture 12">
            <a:extLst>
              <a:ext uri="{FF2B5EF4-FFF2-40B4-BE49-F238E27FC236}">
                <a16:creationId xmlns:a16="http://schemas.microsoft.com/office/drawing/2014/main" id="{E3A2FD53-02F5-0043-9377-EABE2CAFF03B}"/>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1" name="Footer Placeholder">
            <a:extLst>
              <a:ext uri="{FF2B5EF4-FFF2-40B4-BE49-F238E27FC236}">
                <a16:creationId xmlns:a16="http://schemas.microsoft.com/office/drawing/2014/main" id="{61168FD5-51FF-504C-B9A3-CCA28DE205AB}"/>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405603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2" name="Picture 1">
            <a:extLst>
              <a:ext uri="{FF2B5EF4-FFF2-40B4-BE49-F238E27FC236}">
                <a16:creationId xmlns:a16="http://schemas.microsoft.com/office/drawing/2014/main" id="{AEB11393-AF51-184A-8A1C-6F7D9B74FEA2}"/>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5788174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876289"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p:spPr>
        <p:txBody>
          <a:bodyPr/>
          <a:lstStyle>
            <a:lvl1pPr>
              <a:defRPr sz="2800" b="1">
                <a:solidFill>
                  <a:schemeClr val="accent2"/>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1">
                <a:solidFill>
                  <a:schemeClr val="accent2"/>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1">
                <a:solidFill>
                  <a:schemeClr val="accent2"/>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1">
                <a:solidFill>
                  <a:schemeClr val="accent2"/>
                </a:solidFill>
              </a:defRPr>
            </a:lvl1pPr>
          </a:lstStyle>
          <a:p>
            <a:pPr lvl="0"/>
            <a:r>
              <a:rPr lang="en-US" dirty="0"/>
              <a:t>4.</a:t>
            </a:r>
          </a:p>
        </p:txBody>
      </p:sp>
      <p:pic>
        <p:nvPicPr>
          <p:cNvPr id="15" name="Picture 14">
            <a:extLst>
              <a:ext uri="{FF2B5EF4-FFF2-40B4-BE49-F238E27FC236}">
                <a16:creationId xmlns:a16="http://schemas.microsoft.com/office/drawing/2014/main" id="{E8825B79-2A47-8A4A-8D22-03B1609F1540}"/>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6" name="Footer Placeholder">
            <a:extLst>
              <a:ext uri="{FF2B5EF4-FFF2-40B4-BE49-F238E27FC236}">
                <a16:creationId xmlns:a16="http://schemas.microsoft.com/office/drawing/2014/main" id="{4AAA822D-1EBE-BB41-9A46-2450969B579A}"/>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8049953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9AC94D8-ECC6-2946-9DA1-0E11B5EC2BDB}"/>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39C69FBD-6189-2448-BEC9-46A94D2DCE65}"/>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5723696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2AD16343-3128-3240-BC32-2E94E02D825C}"/>
              </a:ext>
            </a:extLst>
          </p:cNvPr>
          <p:cNvSpPr>
            <a:spLocks noGrp="1"/>
          </p:cNvSpPr>
          <p:nvPr>
            <p:ph type="body" sz="quarter" idx="16"/>
          </p:nvPr>
        </p:nvSpPr>
        <p:spPr>
          <a:xfrm>
            <a:off x="2505456" y="1243584"/>
            <a:ext cx="1837943" cy="32552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A4F764B-1ED9-5D46-A500-2ADC50C24F57}"/>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1" name="Footer Placeholder">
            <a:extLst>
              <a:ext uri="{FF2B5EF4-FFF2-40B4-BE49-F238E27FC236}">
                <a16:creationId xmlns:a16="http://schemas.microsoft.com/office/drawing/2014/main" id="{65BE26B3-A37C-6C44-8149-F376E4D76F01}"/>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0321320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F5C57F9-E2FB-6641-A078-B8758C68659C}"/>
              </a:ext>
            </a:extLst>
          </p:cNvPr>
          <p:cNvSpPr>
            <a:spLocks noGrp="1"/>
          </p:cNvSpPr>
          <p:nvPr>
            <p:ph type="body" sz="quarter" idx="14" hasCustomPrompt="1"/>
          </p:nvPr>
        </p:nvSpPr>
        <p:spPr>
          <a:xfrm>
            <a:off x="219456" y="201168"/>
            <a:ext cx="1828800" cy="2370582"/>
          </a:xfrm>
        </p:spPr>
        <p:txBody>
          <a:bodyPr/>
          <a:lstStyle>
            <a:lvl2pPr marL="0" indent="0">
              <a:buNone/>
              <a:defRPr/>
            </a:lvl2pPr>
          </a:lstStyle>
          <a:p>
            <a:pPr lvl="0"/>
            <a:r>
              <a:rPr lang="en-US" dirty="0"/>
              <a:t>Small title, image or content on right  </a:t>
            </a:r>
          </a:p>
        </p:txBody>
      </p:sp>
      <p:sp>
        <p:nvSpPr>
          <p:cNvPr id="6" name="Footer Placeholder">
            <a:extLst>
              <a:ext uri="{FF2B5EF4-FFF2-40B4-BE49-F238E27FC236}">
                <a16:creationId xmlns:a16="http://schemas.microsoft.com/office/drawing/2014/main" id="{413CAD52-31B9-F042-9B12-E4633A17D3CF}"/>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01157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eft panel title + 4 column">
    <p:bg>
      <p:bgPr>
        <a:solidFill>
          <a:schemeClr val="tx1"/>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p:spPr>
        <p:txBody>
          <a:bodyPr/>
          <a:lstStyle>
            <a:lvl2pPr marL="0" indent="0">
              <a:buNone/>
              <a:defRPr/>
            </a:lvl2pPr>
          </a:lstStyle>
          <a:p>
            <a:pPr lvl="0"/>
            <a:r>
              <a:rPr lang="en-US" dirty="0"/>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3" name="Footer Placeholder">
            <a:extLst>
              <a:ext uri="{FF2B5EF4-FFF2-40B4-BE49-F238E27FC236}">
                <a16:creationId xmlns:a16="http://schemas.microsoft.com/office/drawing/2014/main" id="{D5EA250F-936A-AA4B-AEBA-262156819190}"/>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196729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Left panel title + 4 column">
    <p:bg>
      <p:bgPr>
        <a:solidFill>
          <a:schemeClr val="accent2"/>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p:spPr>
        <p:txBody>
          <a:bodyPr/>
          <a:lstStyle>
            <a:lvl1pPr>
              <a:defRPr sz="2000">
                <a:solidFill>
                  <a:schemeClr val="tx2"/>
                </a:solidFill>
              </a:defRPr>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p:spPr>
        <p:txBody>
          <a:bodyPr/>
          <a:lstStyle>
            <a:lvl1pPr>
              <a:defRPr>
                <a:solidFill>
                  <a:schemeClr val="tx2"/>
                </a:solidFill>
              </a:defRPr>
            </a:lvl1pPr>
            <a:lvl2pPr marL="0" indent="0">
              <a:buNone/>
              <a:defRPr/>
            </a:lvl2pPr>
          </a:lstStyle>
          <a:p>
            <a:pPr lvl="0"/>
            <a:r>
              <a:rPr lang="en-US" dirty="0"/>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3" name="Footer Placeholder">
            <a:extLst>
              <a:ext uri="{FF2B5EF4-FFF2-40B4-BE49-F238E27FC236}">
                <a16:creationId xmlns:a16="http://schemas.microsoft.com/office/drawing/2014/main" id="{91D87C72-8044-9A47-A143-A819082D58DD}"/>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9699308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tx1"/>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pic>
        <p:nvPicPr>
          <p:cNvPr id="13" name="Picture 12">
            <a:extLst>
              <a:ext uri="{FF2B5EF4-FFF2-40B4-BE49-F238E27FC236}">
                <a16:creationId xmlns:a16="http://schemas.microsoft.com/office/drawing/2014/main" id="{DA89792B-7DE7-4945-814D-8C9E3FB89901}"/>
              </a:ext>
            </a:extLst>
          </p:cNvPr>
          <p:cNvPicPr>
            <a:picLocks noChangeAspect="1"/>
          </p:cNvPicPr>
          <p:nvPr userDrawn="1"/>
        </p:nvPicPr>
        <p:blipFill>
          <a:blip r:embed="rId2"/>
          <a:stretch>
            <a:fillRect/>
          </a:stretch>
        </p:blipFill>
        <p:spPr>
          <a:xfrm>
            <a:off x="7549414" y="0"/>
            <a:ext cx="1594586" cy="612648"/>
          </a:xfrm>
          <a:prstGeom prst="rect">
            <a:avLst/>
          </a:prstGeom>
        </p:spPr>
      </p:pic>
      <p:sp>
        <p:nvSpPr>
          <p:cNvPr id="9" name="Picture Placeholder"/>
          <p:cNvSpPr>
            <a:spLocks noGrp="1"/>
          </p:cNvSpPr>
          <p:nvPr>
            <p:ph type="pic" sz="quarter" idx="14"/>
          </p:nvPr>
        </p:nvSpPr>
        <p:spPr>
          <a:xfrm>
            <a:off x="2286000" y="0"/>
            <a:ext cx="6858000" cy="5148072"/>
          </a:xfrm>
          <a:solidFill>
            <a:schemeClr val="tx2"/>
          </a:solidFill>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bg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6" name="Text Placeholder 5">
            <a:extLst>
              <a:ext uri="{FF2B5EF4-FFF2-40B4-BE49-F238E27FC236}">
                <a16:creationId xmlns:a16="http://schemas.microsoft.com/office/drawing/2014/main" id="{EE96722A-5328-BD4F-BCAA-57403E973996}"/>
              </a:ext>
            </a:extLst>
          </p:cNvPr>
          <p:cNvSpPr>
            <a:spLocks noGrp="1"/>
          </p:cNvSpPr>
          <p:nvPr>
            <p:ph type="body" sz="quarter" idx="16" hasCustomPrompt="1"/>
          </p:nvPr>
        </p:nvSpPr>
        <p:spPr>
          <a:xfrm>
            <a:off x="219456" y="173736"/>
            <a:ext cx="1892807" cy="841248"/>
          </a:xfrm>
        </p:spPr>
        <p:txBody>
          <a:bodyPr/>
          <a:lstStyle>
            <a:lvl1pPr>
              <a:defRPr sz="2000"/>
            </a:lvl1pPr>
          </a:lstStyle>
          <a:p>
            <a:pPr lvl="0"/>
            <a:r>
              <a:rPr lang="en-US" dirty="0"/>
              <a:t>Left panel title + description</a:t>
            </a:r>
          </a:p>
        </p:txBody>
      </p:sp>
      <p:sp>
        <p:nvSpPr>
          <p:cNvPr id="14" name="Text Placeholder 13">
            <a:extLst>
              <a:ext uri="{FF2B5EF4-FFF2-40B4-BE49-F238E27FC236}">
                <a16:creationId xmlns:a16="http://schemas.microsoft.com/office/drawing/2014/main" id="{47003850-CA02-794E-82E9-2765B21076B6}"/>
              </a:ext>
            </a:extLst>
          </p:cNvPr>
          <p:cNvSpPr>
            <a:spLocks noGrp="1"/>
          </p:cNvSpPr>
          <p:nvPr>
            <p:ph type="body" sz="quarter" idx="17"/>
          </p:nvPr>
        </p:nvSpPr>
        <p:spPr>
          <a:xfrm>
            <a:off x="219457" y="1243584"/>
            <a:ext cx="1837944" cy="1328166"/>
          </a:xfrm>
        </p:spPr>
        <p:txBody>
          <a:bodyPr/>
          <a:lstStyle/>
          <a:p>
            <a:pPr lvl="0"/>
            <a:r>
              <a:rPr lang="en-US" dirty="0"/>
              <a:t>Click to edit Master text styles</a:t>
            </a:r>
          </a:p>
        </p:txBody>
      </p:sp>
      <p:sp>
        <p:nvSpPr>
          <p:cNvPr id="10" name="Footer Placeholder">
            <a:extLst>
              <a:ext uri="{FF2B5EF4-FFF2-40B4-BE49-F238E27FC236}">
                <a16:creationId xmlns:a16="http://schemas.microsoft.com/office/drawing/2014/main" id="{6CF4B142-DDDA-934A-84BA-07B1788F2269}"/>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93920202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en-US" dirty="0"/>
              <a:t>Click to edit Master text styles</a:t>
            </a:r>
          </a:p>
        </p:txBody>
      </p:sp>
      <p:sp>
        <p:nvSpPr>
          <p:cNvPr id="6" name="Text Placeholder"/>
          <p:cNvSpPr>
            <a:spLocks noGrp="1"/>
          </p:cNvSpPr>
          <p:nvPr>
            <p:ph type="body" sz="quarter" idx="12"/>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7932FB1B-F225-DB4D-A215-6355387CC0A7}"/>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9DE3AFAD-EB32-FB4E-94F6-EF12C41B1632}"/>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1229565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3"/>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38DC464C-E24E-1F4D-80EE-D2C029DD2ECB}"/>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9213076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1 column + 3 boxes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tx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5"/>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6"/>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EE7675B2-8FA7-CB4D-9864-9D88F085F1E9}"/>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419068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divider (no foo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2B4E5F-15AA-7142-8D54-876791D3731F}"/>
              </a:ext>
            </a:extLst>
          </p:cNvPr>
          <p:cNvSpPr>
            <a:spLocks noGrp="1"/>
          </p:cNvSpPr>
          <p:nvPr>
            <p:ph type="title" hasCustomPrompt="1"/>
          </p:nvPr>
        </p:nvSpPr>
        <p:spPr>
          <a:xfrm>
            <a:off x="210312" y="201168"/>
            <a:ext cx="4142232" cy="1729232"/>
          </a:xfrm>
        </p:spPr>
        <p:txBody>
          <a:body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0744E27A-ED32-1347-9D8B-91B8F9BED5EF}"/>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33280823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 4 boxes (al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rgbClr val="D4BBFF"/>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chemeClr val="accent3"/>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chemeClr val="accent1"/>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83865BB-A28A-B147-AC3F-D411849CEFC7}"/>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9F821A69-25A7-B94D-A499-3A37C5F7D836}"/>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4854986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4 boxes (alt)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chemeClr val="accent5"/>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rgbClr val="C1C7C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rgbClr val="A2A9B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E9D4AA7-CB84-3345-BFC0-3ED57BFDF230}"/>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D527F17B-D1E5-C04E-91AC-57DF49429C00}"/>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6252871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3DA39184-7F47-2945-88CF-675CCCCD1ACE}"/>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145163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rgbClr val="FFFFFF"/>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0D2C7F6B-D042-464E-B663-7975CF7A0C12}"/>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8" name="Footer Placeholder">
            <a:extLst>
              <a:ext uri="{FF2B5EF4-FFF2-40B4-BE49-F238E27FC236}">
                <a16:creationId xmlns:a16="http://schemas.microsoft.com/office/drawing/2014/main" id="{5984D2B7-2A07-6946-8F61-822B6C99A9BF}"/>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34598679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chemeClr val="accent1"/>
          </a:solidFill>
        </p:spPr>
        <p:txBody>
          <a:bodyPr lIns="219456" tIns="201168" rIns="228600" bIns="228600"/>
          <a:lstStyle>
            <a:lvl1pP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Footer Placeholder">
            <a:extLst>
              <a:ext uri="{FF2B5EF4-FFF2-40B4-BE49-F238E27FC236}">
                <a16:creationId xmlns:a16="http://schemas.microsoft.com/office/drawing/2014/main" id="{0D780997-7FA5-CF40-8B71-0858BA780B36}"/>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9579898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2"/>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C1C7CD"/>
          </a:solidFill>
        </p:spPr>
        <p:txBody>
          <a:bodyPr lIns="219456" tIns="1243584" rIns="228600" bIns="22860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6DA9AD6-D0CE-6347-B44E-DBEABF8A1C38}"/>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9" name="Footer Placeholder">
            <a:extLst>
              <a:ext uri="{FF2B5EF4-FFF2-40B4-BE49-F238E27FC236}">
                <a16:creationId xmlns:a16="http://schemas.microsoft.com/office/drawing/2014/main" id="{2C6A2B7A-C7C2-CF44-8AF0-33F49A6222F2}"/>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9659235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hank you">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D2AF5838-97F6-E64E-8A9B-A059B616AB85}"/>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300869638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IBM sign off">
    <p:bg>
      <p:bgPr>
        <a:solidFill>
          <a:schemeClr val="tx1"/>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descr="Qiskit logo">
            <a:extLst>
              <a:ext uri="{FF2B5EF4-FFF2-40B4-BE49-F238E27FC236}">
                <a16:creationId xmlns:a16="http://schemas.microsoft.com/office/drawing/2014/main" id="{B6046CF8-74E7-DB45-8188-EB07716D27DE}"/>
              </a:ext>
            </a:extLst>
          </p:cNvPr>
          <p:cNvPicPr>
            <a:picLocks noChangeAspect="1"/>
          </p:cNvPicPr>
          <p:nvPr userDrawn="1"/>
        </p:nvPicPr>
        <p:blipFill>
          <a:blip r:embed="rId2"/>
          <a:stretch>
            <a:fillRect/>
          </a:stretch>
        </p:blipFill>
        <p:spPr>
          <a:xfrm>
            <a:off x="3706004" y="1707750"/>
            <a:ext cx="1729996" cy="1729996"/>
          </a:xfrm>
          <a:prstGeom prst="rect">
            <a:avLst/>
          </a:prstGeom>
        </p:spPr>
      </p:pic>
      <p:sp>
        <p:nvSpPr>
          <p:cNvPr id="6" name="Footer Placeholder">
            <a:extLst>
              <a:ext uri="{FF2B5EF4-FFF2-40B4-BE49-F238E27FC236}">
                <a16:creationId xmlns:a16="http://schemas.microsoft.com/office/drawing/2014/main" id="{49AE7DD9-85AB-F84B-A74F-1AF1F3068CAF}"/>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8059126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userDrawn="1"/>
        </p:nvPicPr>
        <p:blipFill>
          <a:blip r:embed="rId2"/>
          <a:stretch>
            <a:fillRect/>
          </a:stretch>
        </p:blipFill>
        <p:spPr>
          <a:xfrm>
            <a:off x="3923196" y="2312885"/>
            <a:ext cx="1297608" cy="517732"/>
          </a:xfrm>
          <a:prstGeom prst="rect">
            <a:avLst/>
          </a:prstGeom>
        </p:spPr>
      </p:pic>
      <p:sp>
        <p:nvSpPr>
          <p:cNvPr id="6" name="Footer Placeholder">
            <a:extLst>
              <a:ext uri="{FF2B5EF4-FFF2-40B4-BE49-F238E27FC236}">
                <a16:creationId xmlns:a16="http://schemas.microsoft.com/office/drawing/2014/main" id="{15DE8985-C56A-FD4C-8090-5AEA902F4ABF}"/>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1983694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70"/>
            <a:ext cx="4142232" cy="363606"/>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990317"/>
            <a:ext cx="4118013" cy="25121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256728"/>
            <a:ext cx="4118013" cy="251344"/>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771088"/>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410991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divider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EF04BD5F-CEAE-9249-AC0F-4EF97A2B285B}"/>
              </a:ext>
            </a:extLst>
          </p:cNvPr>
          <p:cNvSpPr>
            <a:spLocks noGrp="1"/>
          </p:cNvSpPr>
          <p:nvPr>
            <p:ph type="title" hasCustomPrompt="1"/>
          </p:nvPr>
        </p:nvSpPr>
        <p:spPr>
          <a:xfrm>
            <a:off x="210312" y="201168"/>
            <a:ext cx="4142232" cy="1729232"/>
          </a:xfrm>
        </p:spPr>
        <p:txBody>
          <a:bodyPr/>
          <a:lstStyle/>
          <a:p>
            <a:r>
              <a:rPr lang="en-US" dirty="0"/>
              <a:t>Click to edit Master title style (3 sizes for title text available) - with footer</a:t>
            </a:r>
          </a:p>
        </p:txBody>
      </p:sp>
      <p:pic>
        <p:nvPicPr>
          <p:cNvPr id="6" name="Picture 5">
            <a:extLst>
              <a:ext uri="{FF2B5EF4-FFF2-40B4-BE49-F238E27FC236}">
                <a16:creationId xmlns:a16="http://schemas.microsoft.com/office/drawing/2014/main" id="{BE74200D-0E98-9549-B4CA-36C96D5EB713}"/>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86536118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B415A3-782F-4368-997C-ED6A2E4112F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17A5046-50D3-4432-8DCC-E7D9CF9BA8C0}"/>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A80282B-5B50-4584-B1AE-5569BEE08A01}"/>
              </a:ext>
            </a:extLst>
          </p:cNvPr>
          <p:cNvSpPr>
            <a:spLocks noGrp="1"/>
          </p:cNvSpPr>
          <p:nvPr>
            <p:ph type="dt" sz="half" idx="10"/>
          </p:nvPr>
        </p:nvSpPr>
        <p:spPr/>
        <p:txBody>
          <a:bodyPr/>
          <a:lstStyle/>
          <a:p>
            <a:fld id="{CCC17B04-5506-43C6-BCE1-CDB7D94F4D4C}" type="datetimeFigureOut">
              <a:rPr lang="ko-KR" altLang="en-US" smtClean="0"/>
              <a:t>2022-02-10</a:t>
            </a:fld>
            <a:endParaRPr lang="ko-KR" altLang="en-US"/>
          </a:p>
        </p:txBody>
      </p:sp>
      <p:sp>
        <p:nvSpPr>
          <p:cNvPr id="5" name="바닥글 개체 틀 4">
            <a:extLst>
              <a:ext uri="{FF2B5EF4-FFF2-40B4-BE49-F238E27FC236}">
                <a16:creationId xmlns:a16="http://schemas.microsoft.com/office/drawing/2014/main" id="{ED1F01A2-EC36-4AE9-9061-2F95BDB9E56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E44CA70-ACB6-4D5C-B565-1D4D28AA5C97}"/>
              </a:ext>
            </a:extLst>
          </p:cNvPr>
          <p:cNvSpPr>
            <a:spLocks noGrp="1"/>
          </p:cNvSpPr>
          <p:nvPr>
            <p:ph type="sldNum" sz="quarter" idx="12"/>
          </p:nvPr>
        </p:nvSpPr>
        <p:spPr/>
        <p:txBody>
          <a:bodyPr/>
          <a:lstStyle/>
          <a:p>
            <a:fld id="{5BDF536B-A1EE-422E-A1F4-BACE309DAD1E}" type="slidenum">
              <a:rPr lang="ko-KR" altLang="en-US" smtClean="0"/>
              <a:t>‹#›</a:t>
            </a:fld>
            <a:endParaRPr lang="ko-KR" altLang="en-US"/>
          </a:p>
        </p:txBody>
      </p:sp>
    </p:spTree>
    <p:extLst>
      <p:ext uri="{BB962C8B-B14F-4D97-AF65-F5344CB8AC3E}">
        <p14:creationId xmlns:p14="http://schemas.microsoft.com/office/powerpoint/2010/main" val="37058534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2C754E-3015-4BE8-A967-3B194CDBE076}"/>
              </a:ext>
            </a:extLst>
          </p:cNvPr>
          <p:cNvSpPr>
            <a:spLocks noGrp="1"/>
          </p:cNvSpPr>
          <p:nvPr>
            <p:ph type="ctrTitle"/>
          </p:nvPr>
        </p:nvSpPr>
        <p:spPr>
          <a:xfrm>
            <a:off x="1143000" y="841772"/>
            <a:ext cx="6858000" cy="1790700"/>
          </a:xfrm>
        </p:spPr>
        <p:txBody>
          <a:bodyPr anchor="b"/>
          <a:lstStyle>
            <a:lvl1pPr algn="ctr">
              <a:defRPr sz="4500"/>
            </a:lvl1pPr>
          </a:lstStyle>
          <a:p>
            <a:r>
              <a:rPr lang="ko-KR" altLang="en-US"/>
              <a:t>마스터 제목 스타일 편집</a:t>
            </a:r>
          </a:p>
        </p:txBody>
      </p:sp>
      <p:sp>
        <p:nvSpPr>
          <p:cNvPr id="3" name="부제목 2">
            <a:extLst>
              <a:ext uri="{FF2B5EF4-FFF2-40B4-BE49-F238E27FC236}">
                <a16:creationId xmlns:a16="http://schemas.microsoft.com/office/drawing/2014/main" id="{C4E7FC45-8BA2-44DA-B7A3-591C6F3D7DC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3D2718A-10E4-49D8-AFFD-CE788C6568E1}"/>
              </a:ext>
            </a:extLst>
          </p:cNvPr>
          <p:cNvSpPr>
            <a:spLocks noGrp="1"/>
          </p:cNvSpPr>
          <p:nvPr>
            <p:ph type="dt" sz="half" idx="10"/>
          </p:nvPr>
        </p:nvSpPr>
        <p:spPr/>
        <p:txBody>
          <a:bodyPr/>
          <a:lstStyle/>
          <a:p>
            <a:fld id="{CCC17B04-5506-43C6-BCE1-CDB7D94F4D4C}" type="datetimeFigureOut">
              <a:rPr lang="ko-KR" altLang="en-US" smtClean="0"/>
              <a:t>2022-02-10</a:t>
            </a:fld>
            <a:endParaRPr lang="ko-KR" altLang="en-US"/>
          </a:p>
        </p:txBody>
      </p:sp>
      <p:sp>
        <p:nvSpPr>
          <p:cNvPr id="5" name="바닥글 개체 틀 4">
            <a:extLst>
              <a:ext uri="{FF2B5EF4-FFF2-40B4-BE49-F238E27FC236}">
                <a16:creationId xmlns:a16="http://schemas.microsoft.com/office/drawing/2014/main" id="{F421D973-3EAF-4C33-B6B1-18174B3EF00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E4F835F-EE87-4111-8F0A-17A3B6AB71AC}"/>
              </a:ext>
            </a:extLst>
          </p:cNvPr>
          <p:cNvSpPr>
            <a:spLocks noGrp="1"/>
          </p:cNvSpPr>
          <p:nvPr>
            <p:ph type="sldNum" sz="quarter" idx="12"/>
          </p:nvPr>
        </p:nvSpPr>
        <p:spPr/>
        <p:txBody>
          <a:bodyPr/>
          <a:lstStyle/>
          <a:p>
            <a:fld id="{5BDF536B-A1EE-422E-A1F4-BACE309DAD1E}" type="slidenum">
              <a:rPr lang="ko-KR" altLang="en-US" smtClean="0"/>
              <a:t>‹#›</a:t>
            </a:fld>
            <a:endParaRPr lang="ko-KR" altLang="en-US"/>
          </a:p>
        </p:txBody>
      </p:sp>
    </p:spTree>
    <p:extLst>
      <p:ext uri="{BB962C8B-B14F-4D97-AF65-F5344CB8AC3E}">
        <p14:creationId xmlns:p14="http://schemas.microsoft.com/office/powerpoint/2010/main" val="60422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divider (blue)">
    <p:bg>
      <p:bgPr>
        <a:solidFill>
          <a:srgbClr val="351062"/>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lvl1pPr>
              <a:defRPr>
                <a:solidFill>
                  <a:schemeClr val="bg2"/>
                </a:solidFill>
              </a:defRPr>
            </a:lvl1pPr>
          </a:lstStyle>
          <a:p>
            <a:fld id="{59395FB3-9C97-154F-86B2-7E381B951268}" type="slidenum">
              <a:rPr lang="en-US" smtClean="0"/>
              <a:pPr/>
              <a:t>‹#›</a:t>
            </a:fld>
            <a:endParaRPr lang="en-US" dirty="0"/>
          </a:p>
        </p:txBody>
      </p:sp>
      <p:sp>
        <p:nvSpPr>
          <p:cNvPr id="6" name="Title 5">
            <a:extLst>
              <a:ext uri="{FF2B5EF4-FFF2-40B4-BE49-F238E27FC236}">
                <a16:creationId xmlns:a16="http://schemas.microsoft.com/office/drawing/2014/main" id="{5D677529-0580-5640-87D8-6219EDE5C095}"/>
              </a:ext>
            </a:extLst>
          </p:cNvPr>
          <p:cNvSpPr>
            <a:spLocks noGrp="1"/>
          </p:cNvSpPr>
          <p:nvPr>
            <p:ph type="title" hasCustomPrompt="1"/>
          </p:nvPr>
        </p:nvSpPr>
        <p:spPr>
          <a:xfrm>
            <a:off x="210312" y="201168"/>
            <a:ext cx="4142232" cy="1729232"/>
          </a:xfrm>
        </p:spPr>
        <p:txBody>
          <a:bodyPr/>
          <a:lstStyle>
            <a:lvl1pPr>
              <a:defRPr>
                <a:solidFill>
                  <a:schemeClr val="bg1"/>
                </a:solidFill>
              </a:defRPr>
            </a:lvl1pPr>
          </a:lstStyle>
          <a:p>
            <a:r>
              <a:rPr lang="en-US" dirty="0"/>
              <a:t>Click to edit Master title style (3 sizes for title text available) – purple divider</a:t>
            </a:r>
          </a:p>
        </p:txBody>
      </p:sp>
      <p:pic>
        <p:nvPicPr>
          <p:cNvPr id="7" name="Picture 6">
            <a:extLst>
              <a:ext uri="{FF2B5EF4-FFF2-40B4-BE49-F238E27FC236}">
                <a16:creationId xmlns:a16="http://schemas.microsoft.com/office/drawing/2014/main" id="{92CD7D0E-DC26-DC41-9F69-C0836BF34B0D}"/>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81693563-08DB-0B43-A23C-7C52761357F3}"/>
              </a:ext>
            </a:extLst>
          </p:cNvPr>
          <p:cNvSpPr>
            <a:spLocks noGrp="1"/>
          </p:cNvSpPr>
          <p:nvPr>
            <p:ph type="ftr" sz="quarter" idx="10"/>
          </p:nvPr>
        </p:nvSpPr>
        <p:spPr>
          <a:xfrm>
            <a:off x="228666" y="4787900"/>
            <a:ext cx="4114735" cy="166687"/>
          </a:xfrm>
        </p:spPr>
        <p:txBody>
          <a:bodyPr/>
          <a:lstStyle>
            <a:lvl1pPr>
              <a:defRPr lang="en-US" smtClean="0">
                <a:solidFill>
                  <a:schemeClr val="bg2"/>
                </a:solidFill>
                <a:effectLst/>
              </a:defRPr>
            </a:lvl1pPr>
          </a:lstStyle>
          <a:p>
            <a:r>
              <a:rPr lang="en-US" dirty="0"/>
              <a:t>© 2020 IBM Corporation</a:t>
            </a:r>
          </a:p>
        </p:txBody>
      </p:sp>
    </p:spTree>
    <p:extLst>
      <p:ext uri="{BB962C8B-B14F-4D97-AF65-F5344CB8AC3E}">
        <p14:creationId xmlns:p14="http://schemas.microsoft.com/office/powerpoint/2010/main" val="77090954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Xl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chemeClr val="tx1"/>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27B6B4AC-E881-CE40-9EB9-9EE30FB26F84}"/>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8" name="Footer Placeholder">
            <a:extLst>
              <a:ext uri="{FF2B5EF4-FFF2-40B4-BE49-F238E27FC236}">
                <a16:creationId xmlns:a16="http://schemas.microsoft.com/office/drawing/2014/main" id="{7A9F2E42-38A4-E34A-AB1E-0810DEBB5D19}"/>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2011237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34" Type="http://schemas.openxmlformats.org/officeDocument/2006/relationships/slideLayout" Target="../slideLayouts/slideLayout70.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36" Type="http://schemas.openxmlformats.org/officeDocument/2006/relationships/theme" Target="../theme/theme2.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slideLayout" Target="../slideLayouts/slideLayout71.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ko-KR" altLang="en-US"/>
              <a:t>마스터 제목 스타일 편집</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IBM Plex Sans" panose="020B0503050203000203" pitchFamily="34" charset="0"/>
              </a:defRPr>
            </a:lvl1pPr>
          </a:lstStyle>
          <a:p>
            <a:r>
              <a:rPr lang="en-US" dirty="0"/>
              <a:t>©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969" r:id="rId1"/>
    <p:sldLayoutId id="2147483967" r:id="rId2"/>
    <p:sldLayoutId id="2147483968" r:id="rId3"/>
    <p:sldLayoutId id="2147483981" r:id="rId4"/>
    <p:sldLayoutId id="2147483982" r:id="rId5"/>
    <p:sldLayoutId id="2147483974" r:id="rId6"/>
    <p:sldLayoutId id="2147483826" r:id="rId7"/>
    <p:sldLayoutId id="2147483975" r:id="rId8"/>
    <p:sldLayoutId id="2147483830" r:id="rId9"/>
    <p:sldLayoutId id="2147483829" r:id="rId10"/>
    <p:sldLayoutId id="2147483831" r:id="rId11"/>
    <p:sldLayoutId id="2147483842" r:id="rId12"/>
    <p:sldLayoutId id="2147483832" r:id="rId13"/>
    <p:sldLayoutId id="2147484015" r:id="rId14"/>
    <p:sldLayoutId id="2147483834" r:id="rId15"/>
    <p:sldLayoutId id="2147483976" r:id="rId16"/>
    <p:sldLayoutId id="2147483977" r:id="rId17"/>
    <p:sldLayoutId id="2147483835" r:id="rId18"/>
    <p:sldLayoutId id="2147483979" r:id="rId19"/>
    <p:sldLayoutId id="2147483836" r:id="rId20"/>
    <p:sldLayoutId id="2147483983" r:id="rId21"/>
    <p:sldLayoutId id="2147483985" r:id="rId22"/>
    <p:sldLayoutId id="2147483839" r:id="rId23"/>
    <p:sldLayoutId id="2147483847" r:id="rId24"/>
    <p:sldLayoutId id="2147483978" r:id="rId25"/>
    <p:sldLayoutId id="2147483843" r:id="rId26"/>
    <p:sldLayoutId id="2147484018" r:id="rId27"/>
    <p:sldLayoutId id="2147483845" r:id="rId28"/>
    <p:sldLayoutId id="2147484019" r:id="rId29"/>
    <p:sldLayoutId id="2147483980" r:id="rId30"/>
    <p:sldLayoutId id="2147484017" r:id="rId31"/>
    <p:sldLayoutId id="2147483848" r:id="rId32"/>
    <p:sldLayoutId id="2147484016" r:id="rId33"/>
    <p:sldLayoutId id="2147483856" r:id="rId34"/>
    <p:sldLayoutId id="2147484013" r:id="rId35"/>
    <p:sldLayoutId id="2147483857" r:id="rId36"/>
  </p:sldLayoutIdLst>
  <p:hf hdr="0" dt="0"/>
  <p:txStyles>
    <p:titleStyle>
      <a:lvl1pPr algn="l" rtl="0" eaLnBrk="1" fontAlgn="base" latinLnBrk="1"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latinLnBrk="1"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latinLnBrk="1"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latinLnBrk="1"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latinLnBrk="1"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latinLnBrk="1"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latinLnBrk="1"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latinLnBrk="1"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latinLnBrk="1"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latinLnBrk="1" hangingPunct="1">
        <a:lnSpc>
          <a:spcPct val="110000"/>
        </a:lnSpc>
        <a:spcBef>
          <a:spcPts val="1100"/>
        </a:spcBef>
        <a:spcAft>
          <a:spcPct val="0"/>
        </a:spcAft>
        <a:buClr>
          <a:srgbClr val="6D6E70"/>
        </a:buClr>
        <a:buSzPct val="90000"/>
        <a:buFont typeface="Wingding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latinLnBrk="1" hangingPunct="1">
        <a:lnSpc>
          <a:spcPct val="110000"/>
        </a:lnSpc>
        <a:spcBef>
          <a:spcPts val="1100"/>
        </a:spcBef>
        <a:spcAft>
          <a:spcPct val="0"/>
        </a:spcAft>
        <a:buClrTx/>
        <a:buSzPct val="80000"/>
        <a:buFont typeface="System Font Regular"/>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latinLnBrk="1"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latinLnBrk="1" hangingPunct="1">
        <a:lnSpc>
          <a:spcPct val="110000"/>
        </a:lnSpc>
        <a:spcBef>
          <a:spcPts val="1100"/>
        </a:spcBef>
        <a:spcAft>
          <a:spcPct val="0"/>
        </a:spcAft>
        <a:buClrTx/>
        <a:buSzPct val="80000"/>
        <a:buFont typeface=".AppleSystemUIFont"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82880" indent="-164592" algn="l" rtl="0" eaLnBrk="1" fontAlgn="base" latinLnBrk="1" hangingPunct="1">
        <a:lnSpc>
          <a:spcPct val="110000"/>
        </a:lnSpc>
        <a:spcBef>
          <a:spcPts val="1100"/>
        </a:spcBef>
        <a:spcAft>
          <a:spcPct val="0"/>
        </a:spcAft>
        <a:buClrTx/>
        <a:buSzPct val="80000"/>
        <a:buFontTx/>
        <a:buNone/>
        <a:tabLst/>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latinLnBrk="1"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latinLnBrk="1"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latinLnBrk="1"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latinLnBrk="1"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1" hangingPunct="1">
        <a:defRPr sz="1428" kern="1200">
          <a:solidFill>
            <a:schemeClr val="tx1"/>
          </a:solidFill>
          <a:latin typeface="+mn-lt"/>
          <a:ea typeface="+mn-ea"/>
          <a:cs typeface="+mn-cs"/>
        </a:defRPr>
      </a:lvl1pPr>
      <a:lvl2pPr marL="362568" algn="l" defTabSz="725139" rtl="0" eaLnBrk="1" latinLnBrk="1" hangingPunct="1">
        <a:defRPr sz="1428" kern="1200">
          <a:solidFill>
            <a:schemeClr val="tx1"/>
          </a:solidFill>
          <a:latin typeface="+mn-lt"/>
          <a:ea typeface="+mn-ea"/>
          <a:cs typeface="+mn-cs"/>
        </a:defRPr>
      </a:lvl2pPr>
      <a:lvl3pPr marL="725139" algn="l" defTabSz="725139" rtl="0" eaLnBrk="1" latinLnBrk="1" hangingPunct="1">
        <a:defRPr sz="1428" kern="1200">
          <a:solidFill>
            <a:schemeClr val="tx1"/>
          </a:solidFill>
          <a:latin typeface="+mn-lt"/>
          <a:ea typeface="+mn-ea"/>
          <a:cs typeface="+mn-cs"/>
        </a:defRPr>
      </a:lvl3pPr>
      <a:lvl4pPr marL="1087707" algn="l" defTabSz="725139" rtl="0" eaLnBrk="1" latinLnBrk="1" hangingPunct="1">
        <a:defRPr sz="1428" kern="1200">
          <a:solidFill>
            <a:schemeClr val="tx1"/>
          </a:solidFill>
          <a:latin typeface="+mn-lt"/>
          <a:ea typeface="+mn-ea"/>
          <a:cs typeface="+mn-cs"/>
        </a:defRPr>
      </a:lvl4pPr>
      <a:lvl5pPr marL="1450276" algn="l" defTabSz="725139" rtl="0" eaLnBrk="1" latinLnBrk="1" hangingPunct="1">
        <a:defRPr sz="1428" kern="1200">
          <a:solidFill>
            <a:schemeClr val="tx1"/>
          </a:solidFill>
          <a:latin typeface="+mn-lt"/>
          <a:ea typeface="+mn-ea"/>
          <a:cs typeface="+mn-cs"/>
        </a:defRPr>
      </a:lvl5pPr>
      <a:lvl6pPr marL="1812846" algn="l" defTabSz="725139" rtl="0" eaLnBrk="1" latinLnBrk="1" hangingPunct="1">
        <a:defRPr sz="1428" kern="1200">
          <a:solidFill>
            <a:schemeClr val="tx1"/>
          </a:solidFill>
          <a:latin typeface="+mn-lt"/>
          <a:ea typeface="+mn-ea"/>
          <a:cs typeface="+mn-cs"/>
        </a:defRPr>
      </a:lvl6pPr>
      <a:lvl7pPr marL="2175414" algn="l" defTabSz="725139" rtl="0" eaLnBrk="1" latinLnBrk="1" hangingPunct="1">
        <a:defRPr sz="1428" kern="1200">
          <a:solidFill>
            <a:schemeClr val="tx1"/>
          </a:solidFill>
          <a:latin typeface="+mn-lt"/>
          <a:ea typeface="+mn-ea"/>
          <a:cs typeface="+mn-cs"/>
        </a:defRPr>
      </a:lvl7pPr>
      <a:lvl8pPr marL="2537983" algn="l" defTabSz="725139" rtl="0" eaLnBrk="1" latinLnBrk="1" hangingPunct="1">
        <a:defRPr sz="1428" kern="1200">
          <a:solidFill>
            <a:schemeClr val="tx1"/>
          </a:solidFill>
          <a:latin typeface="+mn-lt"/>
          <a:ea typeface="+mn-ea"/>
          <a:cs typeface="+mn-cs"/>
        </a:defRPr>
      </a:lvl8pPr>
      <a:lvl9pPr marL="2900552" algn="l" defTabSz="725139" rtl="0" eaLnBrk="1" latinLnBrk="1"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dirty="0"/>
              <a:t>©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1011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987" r:id="rId1"/>
    <p:sldLayoutId id="2147483986"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 id="2147484003" r:id="rId18"/>
    <p:sldLayoutId id="2147484028" r:id="rId19"/>
    <p:sldLayoutId id="2147484004" r:id="rId20"/>
    <p:sldLayoutId id="2147484005" r:id="rId21"/>
    <p:sldLayoutId id="2147484006" r:id="rId22"/>
    <p:sldLayoutId id="2147484020" r:id="rId23"/>
    <p:sldLayoutId id="2147484008" r:id="rId24"/>
    <p:sldLayoutId id="2147484021" r:id="rId25"/>
    <p:sldLayoutId id="2147484024" r:id="rId26"/>
    <p:sldLayoutId id="2147484023" r:id="rId27"/>
    <p:sldLayoutId id="2147484010" r:id="rId28"/>
    <p:sldLayoutId id="2147484022" r:id="rId29"/>
    <p:sldLayoutId id="2147484011" r:id="rId30"/>
    <p:sldLayoutId id="2147484014" r:id="rId31"/>
    <p:sldLayoutId id="2147484012" r:id="rId32"/>
    <p:sldLayoutId id="2147484027" r:id="rId33"/>
    <p:sldLayoutId id="2147484029" r:id="rId34"/>
    <p:sldLayoutId id="2147484030" r:id="rId35"/>
  </p:sldLayoutIdLst>
  <p:hf hdr="0" dt="0"/>
  <p:txStyles>
    <p:titleStyle>
      <a:lvl1pPr algn="l" rtl="0" eaLnBrk="1" fontAlgn="base" hangingPunct="1">
        <a:lnSpc>
          <a:spcPct val="9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161616"/>
        </a:buClr>
        <a:buSzPct val="90000"/>
        <a:buFont typeface="Arial" panose="020B0604020202020204" pitchFamily="34" charset="0"/>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
          <a:schemeClr val="bg1"/>
        </a:buClr>
        <a:buSzPct val="80000"/>
        <a:buFont typeface="System Font Regular"/>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
          <a:schemeClr val="bg1"/>
        </a:buClr>
        <a:buSzPct val="8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
          <a:schemeClr val="bg1"/>
        </a:buClr>
        <a:buSzPct val="8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10000"/>
        </a:lnSpc>
        <a:spcBef>
          <a:spcPts val="1100"/>
        </a:spcBef>
        <a:spcAft>
          <a:spcPct val="0"/>
        </a:spcAft>
        <a:buClr>
          <a:schemeClr val="bg1"/>
        </a:buClr>
        <a:buSzPct val="8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0.xml"/><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0F4EE83F-D7AB-4F53-B1F8-415D3F2FA53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1" y="0"/>
            <a:ext cx="9144000" cy="5143500"/>
          </a:xfrm>
          <a:prstGeom prst="rect">
            <a:avLst/>
          </a:prstGeom>
        </p:spPr>
      </p:pic>
      <p:sp>
        <p:nvSpPr>
          <p:cNvPr id="2" name="Footer Placeholder 1">
            <a:extLst>
              <a:ext uri="{FF2B5EF4-FFF2-40B4-BE49-F238E27FC236}">
                <a16:creationId xmlns:a16="http://schemas.microsoft.com/office/drawing/2014/main" id="{BB1C1745-BF78-E04D-A5A4-D24E7F0A29CD}"/>
              </a:ext>
            </a:extLst>
          </p:cNvPr>
          <p:cNvSpPr>
            <a:spLocks noGrp="1"/>
          </p:cNvSpPr>
          <p:nvPr>
            <p:ph type="ftr" sz="quarter" idx="10"/>
          </p:nvPr>
        </p:nvSpPr>
        <p:spPr/>
        <p:txBody>
          <a:bodyPr/>
          <a:lstStyle/>
          <a:p>
            <a:r>
              <a:rPr lang="en-US"/>
              <a:t>IBM Quantum / © 2020 IBM Corporation</a:t>
            </a:r>
            <a:endParaRPr lang="en-US" dirty="0"/>
          </a:p>
        </p:txBody>
      </p:sp>
      <p:sp>
        <p:nvSpPr>
          <p:cNvPr id="6" name="Title 5">
            <a:extLst>
              <a:ext uri="{FF2B5EF4-FFF2-40B4-BE49-F238E27FC236}">
                <a16:creationId xmlns:a16="http://schemas.microsoft.com/office/drawing/2014/main" id="{1444FF25-2A75-FF44-8467-CA6F79C6A9D0}"/>
              </a:ext>
            </a:extLst>
          </p:cNvPr>
          <p:cNvSpPr>
            <a:spLocks noGrp="1"/>
          </p:cNvSpPr>
          <p:nvPr>
            <p:ph type="title"/>
          </p:nvPr>
        </p:nvSpPr>
        <p:spPr>
          <a:xfrm>
            <a:off x="210311" y="1574716"/>
            <a:ext cx="10327060" cy="363606"/>
          </a:xfrm>
        </p:spPr>
        <p:txBody>
          <a:bodyPr/>
          <a:lstStyle/>
          <a:p>
            <a:pPr>
              <a:spcBef>
                <a:spcPts val="0"/>
              </a:spcBef>
              <a:buClr>
                <a:srgbClr val="6D6E70"/>
              </a:buClr>
              <a:buSzPct val="90000"/>
            </a:pPr>
            <a:r>
              <a:rPr lang="en-US" sz="4400" b="1" dirty="0">
                <a:solidFill>
                  <a:schemeClr val="tx1"/>
                </a:solidFill>
                <a:latin typeface="IBM Plex Sans SemiBold" panose="020B0503050203000203" pitchFamily="34" charset="77"/>
              </a:rPr>
              <a:t>Hangul Characters Classification</a:t>
            </a:r>
            <a:br>
              <a:rPr lang="en-US" sz="4400" b="1" dirty="0">
                <a:solidFill>
                  <a:schemeClr val="tx1"/>
                </a:solidFill>
                <a:latin typeface="IBM Plex Sans SemiBold" panose="020B0503050203000203" pitchFamily="34" charset="77"/>
              </a:rPr>
            </a:br>
            <a:r>
              <a:rPr lang="en-US" sz="4400" b="1" dirty="0">
                <a:solidFill>
                  <a:schemeClr val="tx1"/>
                </a:solidFill>
                <a:latin typeface="IBM Plex Sans SemiBold" panose="020B0503050203000203" pitchFamily="34" charset="77"/>
              </a:rPr>
              <a:t>by Quantum Machine Learning</a:t>
            </a:r>
          </a:p>
        </p:txBody>
      </p:sp>
      <p:sp>
        <p:nvSpPr>
          <p:cNvPr id="8" name="Text Placeholder 7">
            <a:extLst>
              <a:ext uri="{FF2B5EF4-FFF2-40B4-BE49-F238E27FC236}">
                <a16:creationId xmlns:a16="http://schemas.microsoft.com/office/drawing/2014/main" id="{6553C92C-C2DB-0146-96D6-436BACE06FAB}"/>
              </a:ext>
            </a:extLst>
          </p:cNvPr>
          <p:cNvSpPr>
            <a:spLocks noGrp="1"/>
          </p:cNvSpPr>
          <p:nvPr>
            <p:ph type="body" sz="quarter" idx="14"/>
          </p:nvPr>
        </p:nvSpPr>
        <p:spPr>
          <a:xfrm>
            <a:off x="241445" y="3773071"/>
            <a:ext cx="6794355" cy="166687"/>
          </a:xfrm>
        </p:spPr>
        <p:txBody>
          <a:bodyPr/>
          <a:lstStyle/>
          <a:p>
            <a:r>
              <a:rPr lang="en-US" altLang="ko-KR" sz="2000" dirty="0">
                <a:solidFill>
                  <a:schemeClr val="tx1"/>
                </a:solidFill>
              </a:rPr>
              <a:t>Members : </a:t>
            </a:r>
            <a:r>
              <a:rPr lang="en-US" altLang="ko-KR" sz="2000" dirty="0" err="1">
                <a:solidFill>
                  <a:schemeClr val="tx1"/>
                </a:solidFill>
              </a:rPr>
              <a:t>Junghan</a:t>
            </a:r>
            <a:r>
              <a:rPr lang="en-US" altLang="ko-KR" sz="2000" dirty="0">
                <a:solidFill>
                  <a:schemeClr val="tx1"/>
                </a:solidFill>
              </a:rPr>
              <a:t> Lee, </a:t>
            </a:r>
            <a:r>
              <a:rPr lang="en-US" altLang="ko-KR" sz="2000" dirty="0" err="1">
                <a:solidFill>
                  <a:schemeClr val="tx1"/>
                </a:solidFill>
              </a:rPr>
              <a:t>Jinsung</a:t>
            </a:r>
            <a:r>
              <a:rPr lang="en-US" altLang="ko-KR" sz="2000" dirty="0">
                <a:solidFill>
                  <a:schemeClr val="tx1"/>
                </a:solidFill>
              </a:rPr>
              <a:t> Bae</a:t>
            </a:r>
          </a:p>
          <a:p>
            <a:r>
              <a:rPr lang="en-US" altLang="ko-KR" sz="2000" dirty="0">
                <a:solidFill>
                  <a:schemeClr val="tx1"/>
                </a:solidFill>
              </a:rPr>
              <a:t>Mentors : </a:t>
            </a:r>
            <a:r>
              <a:rPr lang="en-US" altLang="ko-KR" sz="2000" dirty="0" err="1">
                <a:solidFill>
                  <a:schemeClr val="tx1"/>
                </a:solidFill>
              </a:rPr>
              <a:t>Kifumi</a:t>
            </a:r>
            <a:r>
              <a:rPr lang="en-US" altLang="ko-KR" sz="2000" dirty="0">
                <a:solidFill>
                  <a:schemeClr val="tx1"/>
                </a:solidFill>
              </a:rPr>
              <a:t> </a:t>
            </a:r>
            <a:r>
              <a:rPr lang="en-US" altLang="ko-KR" sz="2000" dirty="0" err="1">
                <a:solidFill>
                  <a:schemeClr val="tx1"/>
                </a:solidFill>
              </a:rPr>
              <a:t>Numata</a:t>
            </a:r>
            <a:r>
              <a:rPr lang="en-US" altLang="ko-KR" sz="2000" dirty="0">
                <a:solidFill>
                  <a:schemeClr val="tx1"/>
                </a:solidFill>
              </a:rPr>
              <a:t>, </a:t>
            </a:r>
            <a:r>
              <a:rPr lang="en-US" altLang="ko-KR" sz="2000" dirty="0" err="1">
                <a:solidFill>
                  <a:schemeClr val="tx1"/>
                </a:solidFill>
              </a:rPr>
              <a:t>Dayeong</a:t>
            </a:r>
            <a:r>
              <a:rPr lang="en-US" altLang="ko-KR" sz="2000" dirty="0">
                <a:solidFill>
                  <a:schemeClr val="tx1"/>
                </a:solidFill>
              </a:rPr>
              <a:t> Kang, Anna Phan</a:t>
            </a:r>
            <a:endParaRPr lang="ko-KR" altLang="en-US" sz="2000" dirty="0">
              <a:solidFill>
                <a:schemeClr val="tx1"/>
              </a:solidFill>
            </a:endParaRPr>
          </a:p>
        </p:txBody>
      </p:sp>
    </p:spTree>
    <p:extLst>
      <p:ext uri="{BB962C8B-B14F-4D97-AF65-F5344CB8AC3E}">
        <p14:creationId xmlns:p14="http://schemas.microsoft.com/office/powerpoint/2010/main" val="1992222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D3D9B1-CE08-40DD-A6B7-71DA4DFC74DC}"/>
              </a:ext>
            </a:extLst>
          </p:cNvPr>
          <p:cNvSpPr>
            <a:spLocks noGrp="1"/>
          </p:cNvSpPr>
          <p:nvPr>
            <p:ph type="title"/>
          </p:nvPr>
        </p:nvSpPr>
        <p:spPr>
          <a:xfrm>
            <a:off x="210312" y="201168"/>
            <a:ext cx="4806188" cy="4294632"/>
          </a:xfrm>
        </p:spPr>
        <p:txBody>
          <a:bodyPr/>
          <a:lstStyle/>
          <a:p>
            <a:r>
              <a:rPr lang="en-US" altLang="ko-KR" sz="4400" dirty="0"/>
              <a:t>Code3 : </a:t>
            </a:r>
            <a:br>
              <a:rPr lang="en-US" altLang="ko-KR" sz="4400" dirty="0"/>
            </a:br>
            <a:r>
              <a:rPr lang="en-US" altLang="ko-KR" sz="4400" dirty="0"/>
              <a:t>Similar characters</a:t>
            </a:r>
            <a:endParaRPr lang="ko-KR" altLang="en-US" sz="4400" dirty="0"/>
          </a:p>
        </p:txBody>
      </p:sp>
      <p:pic>
        <p:nvPicPr>
          <p:cNvPr id="7" name="내용 개체 틀 6" descr="텍스트이(가) 표시된 사진&#10;&#10;자동 생성된 설명">
            <a:extLst>
              <a:ext uri="{FF2B5EF4-FFF2-40B4-BE49-F238E27FC236}">
                <a16:creationId xmlns:a16="http://schemas.microsoft.com/office/drawing/2014/main" id="{D2AE6F3D-79AB-4101-B39A-353C10050A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491" y="1815956"/>
            <a:ext cx="7117017" cy="2552844"/>
          </a:xfrm>
        </p:spPr>
      </p:pic>
    </p:spTree>
    <p:extLst>
      <p:ext uri="{BB962C8B-B14F-4D97-AF65-F5344CB8AC3E}">
        <p14:creationId xmlns:p14="http://schemas.microsoft.com/office/powerpoint/2010/main" val="269069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descr="텍스트이(가) 표시된 사진&#10;&#10;자동 생성된 설명">
            <a:extLst>
              <a:ext uri="{FF2B5EF4-FFF2-40B4-BE49-F238E27FC236}">
                <a16:creationId xmlns:a16="http://schemas.microsoft.com/office/drawing/2014/main" id="{462222CC-E540-408D-988A-EC550A87F2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312" y="1999162"/>
            <a:ext cx="8726517" cy="1937837"/>
          </a:xfrm>
        </p:spPr>
      </p:pic>
      <p:sp>
        <p:nvSpPr>
          <p:cNvPr id="7" name="제목 1">
            <a:extLst>
              <a:ext uri="{FF2B5EF4-FFF2-40B4-BE49-F238E27FC236}">
                <a16:creationId xmlns:a16="http://schemas.microsoft.com/office/drawing/2014/main" id="{0F7D73E1-4728-4270-9680-BBDBB79C0F0D}"/>
              </a:ext>
            </a:extLst>
          </p:cNvPr>
          <p:cNvSpPr>
            <a:spLocks noGrp="1"/>
          </p:cNvSpPr>
          <p:nvPr>
            <p:ph type="title"/>
          </p:nvPr>
        </p:nvSpPr>
        <p:spPr>
          <a:xfrm>
            <a:off x="210312" y="201168"/>
            <a:ext cx="4806188" cy="4294632"/>
          </a:xfrm>
        </p:spPr>
        <p:txBody>
          <a:bodyPr/>
          <a:lstStyle/>
          <a:p>
            <a:r>
              <a:rPr lang="en-US" altLang="ko-KR" sz="4400" dirty="0"/>
              <a:t>Code3 : </a:t>
            </a:r>
            <a:br>
              <a:rPr lang="en-US" altLang="ko-KR" sz="4400" dirty="0"/>
            </a:br>
            <a:r>
              <a:rPr lang="en-US" altLang="ko-KR" sz="4400" dirty="0"/>
              <a:t>Similar characters</a:t>
            </a:r>
            <a:endParaRPr lang="ko-KR" altLang="en-US" sz="4400" dirty="0"/>
          </a:p>
        </p:txBody>
      </p:sp>
    </p:spTree>
    <p:extLst>
      <p:ext uri="{BB962C8B-B14F-4D97-AF65-F5344CB8AC3E}">
        <p14:creationId xmlns:p14="http://schemas.microsoft.com/office/powerpoint/2010/main" val="2372824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BCB0FA-D62A-403C-B80A-6AD17FA58842}"/>
              </a:ext>
            </a:extLst>
          </p:cNvPr>
          <p:cNvSpPr>
            <a:spLocks noGrp="1"/>
          </p:cNvSpPr>
          <p:nvPr>
            <p:ph type="title"/>
          </p:nvPr>
        </p:nvSpPr>
        <p:spPr/>
        <p:txBody>
          <a:bodyPr/>
          <a:lstStyle/>
          <a:p>
            <a:r>
              <a:rPr lang="en-US" altLang="ko-KR" sz="4400" dirty="0"/>
              <a:t>Improvements</a:t>
            </a:r>
            <a:endParaRPr lang="ko-KR" altLang="en-US" sz="4400" dirty="0"/>
          </a:p>
        </p:txBody>
      </p:sp>
      <p:sp>
        <p:nvSpPr>
          <p:cNvPr id="3" name="내용 개체 틀 2">
            <a:extLst>
              <a:ext uri="{FF2B5EF4-FFF2-40B4-BE49-F238E27FC236}">
                <a16:creationId xmlns:a16="http://schemas.microsoft.com/office/drawing/2014/main" id="{26249DB5-4AC4-4FE4-90C2-8591983E607C}"/>
              </a:ext>
            </a:extLst>
          </p:cNvPr>
          <p:cNvSpPr>
            <a:spLocks noGrp="1"/>
          </p:cNvSpPr>
          <p:nvPr>
            <p:ph idx="1"/>
          </p:nvPr>
        </p:nvSpPr>
        <p:spPr>
          <a:xfrm>
            <a:off x="448056" y="1585468"/>
            <a:ext cx="6562344" cy="4294632"/>
          </a:xfrm>
        </p:spPr>
        <p:txBody>
          <a:bodyPr/>
          <a:lstStyle/>
          <a:p>
            <a:pPr marL="342900" indent="-342900">
              <a:buFont typeface="Arial" panose="020B0604020202020204" pitchFamily="34" charset="0"/>
              <a:buChar char="•"/>
            </a:pPr>
            <a:r>
              <a:rPr lang="en-US" altLang="ko-KR" sz="2000" dirty="0"/>
              <a:t>Better Hangul datasets</a:t>
            </a:r>
          </a:p>
          <a:p>
            <a:endParaRPr lang="en-US" altLang="ko-KR" sz="2000" dirty="0"/>
          </a:p>
          <a:p>
            <a:pPr marL="342900" indent="-342900">
              <a:buFont typeface="Arial" panose="020B0604020202020204" pitchFamily="34" charset="0"/>
              <a:buChar char="•"/>
            </a:pPr>
            <a:r>
              <a:rPr lang="en-US" altLang="ko-KR" sz="2000" dirty="0"/>
              <a:t>Algorithm that can deal with more characters.</a:t>
            </a:r>
          </a:p>
          <a:p>
            <a:endParaRPr lang="en-US" altLang="ko-KR" dirty="0"/>
          </a:p>
        </p:txBody>
      </p:sp>
    </p:spTree>
    <p:extLst>
      <p:ext uri="{BB962C8B-B14F-4D97-AF65-F5344CB8AC3E}">
        <p14:creationId xmlns:p14="http://schemas.microsoft.com/office/powerpoint/2010/main" val="427568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A5E473-E55A-4185-A6FC-597223BD3B06}"/>
              </a:ext>
            </a:extLst>
          </p:cNvPr>
          <p:cNvSpPr>
            <a:spLocks noGrp="1"/>
          </p:cNvSpPr>
          <p:nvPr>
            <p:ph type="ctrTitle"/>
          </p:nvPr>
        </p:nvSpPr>
        <p:spPr>
          <a:xfrm>
            <a:off x="1143000" y="2162963"/>
            <a:ext cx="6858000" cy="817573"/>
          </a:xfrm>
        </p:spPr>
        <p:txBody>
          <a:bodyPr/>
          <a:lstStyle/>
          <a:p>
            <a:r>
              <a:rPr lang="en-US" altLang="ko-KR" sz="5000" dirty="0"/>
              <a:t>Thank You</a:t>
            </a:r>
            <a:endParaRPr lang="ko-KR" altLang="en-US" sz="5000" dirty="0"/>
          </a:p>
        </p:txBody>
      </p:sp>
      <p:sp>
        <p:nvSpPr>
          <p:cNvPr id="4" name="TextBox 3">
            <a:extLst>
              <a:ext uri="{FF2B5EF4-FFF2-40B4-BE49-F238E27FC236}">
                <a16:creationId xmlns:a16="http://schemas.microsoft.com/office/drawing/2014/main" id="{D1144535-3ADB-4F43-8874-8B2C60E98283}"/>
              </a:ext>
            </a:extLst>
          </p:cNvPr>
          <p:cNvSpPr txBox="1"/>
          <p:nvPr/>
        </p:nvSpPr>
        <p:spPr>
          <a:xfrm>
            <a:off x="1350819" y="1598623"/>
            <a:ext cx="817418" cy="248209"/>
          </a:xfrm>
          <a:prstGeom prst="rect">
            <a:avLst/>
          </a:prstGeom>
          <a:noFill/>
        </p:spPr>
        <p:txBody>
          <a:bodyPr wrap="square" rtlCol="0">
            <a:spAutoFit/>
          </a:bodyPr>
          <a:lstStyle/>
          <a:p>
            <a:r>
              <a:rPr lang="en-US" altLang="ko-KR" sz="1013" dirty="0"/>
              <a:t>Issue #5</a:t>
            </a:r>
            <a:endParaRPr lang="ko-KR" altLang="en-US" sz="1013" dirty="0"/>
          </a:p>
        </p:txBody>
      </p:sp>
    </p:spTree>
    <p:extLst>
      <p:ext uri="{BB962C8B-B14F-4D97-AF65-F5344CB8AC3E}">
        <p14:creationId xmlns:p14="http://schemas.microsoft.com/office/powerpoint/2010/main" val="1455458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451BAA-2CB6-40B0-9090-32244C70B96D}"/>
              </a:ext>
            </a:extLst>
          </p:cNvPr>
          <p:cNvSpPr>
            <a:spLocks noGrp="1"/>
          </p:cNvSpPr>
          <p:nvPr>
            <p:ph type="title"/>
          </p:nvPr>
        </p:nvSpPr>
        <p:spPr/>
        <p:txBody>
          <a:bodyPr/>
          <a:lstStyle/>
          <a:p>
            <a:r>
              <a:rPr lang="en-US" altLang="ko-KR" sz="4400" dirty="0"/>
              <a:t>Motivation</a:t>
            </a:r>
            <a:endParaRPr lang="ko-KR" altLang="en-US" sz="2100" dirty="0"/>
          </a:p>
        </p:txBody>
      </p:sp>
      <p:sp>
        <p:nvSpPr>
          <p:cNvPr id="3" name="내용 개체 틀 2">
            <a:extLst>
              <a:ext uri="{FF2B5EF4-FFF2-40B4-BE49-F238E27FC236}">
                <a16:creationId xmlns:a16="http://schemas.microsoft.com/office/drawing/2014/main" id="{65D2447D-D688-41F5-8C67-83C92A456521}"/>
              </a:ext>
            </a:extLst>
          </p:cNvPr>
          <p:cNvSpPr>
            <a:spLocks noGrp="1"/>
          </p:cNvSpPr>
          <p:nvPr>
            <p:ph idx="1"/>
          </p:nvPr>
        </p:nvSpPr>
        <p:spPr>
          <a:xfrm>
            <a:off x="448056" y="1306068"/>
            <a:ext cx="7438644" cy="4294632"/>
          </a:xfrm>
        </p:spPr>
        <p:txBody>
          <a:bodyPr/>
          <a:lstStyle/>
          <a:p>
            <a:pPr marL="285750" indent="-285750">
              <a:buFont typeface="Arial" panose="020B0604020202020204" pitchFamily="34" charset="0"/>
              <a:buChar char="•"/>
            </a:pPr>
            <a:r>
              <a:rPr lang="en-US" altLang="ko-KR" sz="2000" dirty="0"/>
              <a:t>Classifying Hangul characters using quantum computer</a:t>
            </a:r>
          </a:p>
          <a:p>
            <a:pPr marL="285750" indent="-285750">
              <a:buFont typeface="Arial" panose="020B0604020202020204" pitchFamily="34" charset="0"/>
              <a:buChar char="•"/>
            </a:pPr>
            <a:endParaRPr lang="en-US" altLang="ko-KR" sz="2000" dirty="0"/>
          </a:p>
          <a:p>
            <a:pPr marL="285750" indent="-285750">
              <a:buFont typeface="Arial" panose="020B0604020202020204" pitchFamily="34" charset="0"/>
              <a:buChar char="•"/>
            </a:pPr>
            <a:r>
              <a:rPr lang="en-US" altLang="ko-KR" sz="2000" dirty="0"/>
              <a:t>No QML work on Hangul characters yet</a:t>
            </a:r>
          </a:p>
          <a:p>
            <a:pPr marL="285750" indent="-285750">
              <a:buFont typeface="Arial" panose="020B0604020202020204" pitchFamily="34" charset="0"/>
              <a:buChar char="•"/>
            </a:pPr>
            <a:endParaRPr lang="en-US" altLang="ko-KR" sz="2000" dirty="0"/>
          </a:p>
          <a:p>
            <a:pPr marL="285750" indent="-285750">
              <a:buFont typeface="Arial" panose="020B0604020202020204" pitchFamily="34" charset="0"/>
              <a:buChar char="•"/>
            </a:pPr>
            <a:r>
              <a:rPr lang="en-US" altLang="ko-KR" sz="2000" dirty="0"/>
              <a:t>Expecting</a:t>
            </a:r>
            <a:r>
              <a:rPr lang="ko-KR" altLang="en-US" sz="2000" dirty="0"/>
              <a:t> </a:t>
            </a:r>
            <a:r>
              <a:rPr lang="en-US" altLang="ko-KR" sz="2000" dirty="0"/>
              <a:t>more</a:t>
            </a:r>
            <a:r>
              <a:rPr lang="ko-KR" altLang="en-US" sz="2000" dirty="0"/>
              <a:t> </a:t>
            </a:r>
            <a:r>
              <a:rPr lang="en-US" altLang="ko-KR" sz="2000" dirty="0"/>
              <a:t>attention from Korean quantum community</a:t>
            </a:r>
            <a:endParaRPr lang="ko-KR" altLang="en-US" sz="2000" dirty="0"/>
          </a:p>
        </p:txBody>
      </p:sp>
      <p:pic>
        <p:nvPicPr>
          <p:cNvPr id="5" name="Picture 3" descr="A picture containing sink&#10;&#10;Description automatically generated">
            <a:extLst>
              <a:ext uri="{FF2B5EF4-FFF2-40B4-BE49-F238E27FC236}">
                <a16:creationId xmlns:a16="http://schemas.microsoft.com/office/drawing/2014/main" id="{FBEBE60D-3577-4583-9098-3B4D057EFB78}"/>
              </a:ext>
            </a:extLst>
          </p:cNvPr>
          <p:cNvPicPr>
            <a:picLocks noChangeAspect="1"/>
          </p:cNvPicPr>
          <p:nvPr/>
        </p:nvPicPr>
        <p:blipFill>
          <a:blip r:embed="rId2"/>
          <a:stretch>
            <a:fillRect/>
          </a:stretch>
        </p:blipFill>
        <p:spPr>
          <a:xfrm rot="10800000">
            <a:off x="0" y="2846458"/>
            <a:ext cx="3442580" cy="2297042"/>
          </a:xfrm>
          <a:prstGeom prst="rect">
            <a:avLst/>
          </a:prstGeom>
        </p:spPr>
      </p:pic>
    </p:spTree>
    <p:extLst>
      <p:ext uri="{BB962C8B-B14F-4D97-AF65-F5344CB8AC3E}">
        <p14:creationId xmlns:p14="http://schemas.microsoft.com/office/powerpoint/2010/main" val="21414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3073F5-1DEB-4A36-BE23-D90A61922416}"/>
              </a:ext>
            </a:extLst>
          </p:cNvPr>
          <p:cNvSpPr>
            <a:spLocks noGrp="1"/>
          </p:cNvSpPr>
          <p:nvPr>
            <p:ph type="title"/>
          </p:nvPr>
        </p:nvSpPr>
        <p:spPr/>
        <p:txBody>
          <a:bodyPr/>
          <a:lstStyle/>
          <a:p>
            <a:r>
              <a:rPr lang="en-US" altLang="ko-KR" sz="4400" dirty="0"/>
              <a:t>Approach</a:t>
            </a:r>
            <a:endParaRPr lang="ko-KR" altLang="en-US" sz="4400" dirty="0"/>
          </a:p>
        </p:txBody>
      </p:sp>
      <p:sp>
        <p:nvSpPr>
          <p:cNvPr id="3" name="내용 개체 틀 2">
            <a:extLst>
              <a:ext uri="{FF2B5EF4-FFF2-40B4-BE49-F238E27FC236}">
                <a16:creationId xmlns:a16="http://schemas.microsoft.com/office/drawing/2014/main" id="{EC53F48A-E712-4524-BAA6-3C9935131D08}"/>
              </a:ext>
            </a:extLst>
          </p:cNvPr>
          <p:cNvSpPr>
            <a:spLocks noGrp="1"/>
          </p:cNvSpPr>
          <p:nvPr>
            <p:ph idx="1"/>
          </p:nvPr>
        </p:nvSpPr>
        <p:spPr>
          <a:xfrm>
            <a:off x="562356" y="1140968"/>
            <a:ext cx="5406644" cy="4294632"/>
          </a:xfrm>
        </p:spPr>
        <p:txBody>
          <a:bodyPr/>
          <a:lstStyle/>
          <a:p>
            <a:pPr marL="285750" indent="-285750">
              <a:buFont typeface="Arial" panose="020B0604020202020204" pitchFamily="34" charset="0"/>
              <a:buChar char="•"/>
            </a:pPr>
            <a:r>
              <a:rPr lang="en-US" altLang="ko-KR" sz="2000" dirty="0"/>
              <a:t>QSVM (Quantum Support Vector Machine)</a:t>
            </a:r>
          </a:p>
          <a:p>
            <a:pPr marL="285750" indent="-285750">
              <a:buFont typeface="Arial" panose="020B0604020202020204" pitchFamily="34" charset="0"/>
              <a:buChar char="•"/>
            </a:pPr>
            <a:endParaRPr lang="en-US" altLang="ko-KR" sz="2000" dirty="0"/>
          </a:p>
          <a:p>
            <a:pPr marL="285750" indent="-285750">
              <a:buFont typeface="Arial" panose="020B0604020202020204" pitchFamily="34" charset="0"/>
              <a:buChar char="•"/>
            </a:pPr>
            <a:r>
              <a:rPr lang="en-US" altLang="ko-KR" sz="2000" dirty="0"/>
              <a:t>Make our own dataset</a:t>
            </a:r>
            <a:endParaRPr lang="ko-KR" altLang="en-US" sz="2000" dirty="0"/>
          </a:p>
        </p:txBody>
      </p:sp>
      <p:pic>
        <p:nvPicPr>
          <p:cNvPr id="5" name="그림 4">
            <a:extLst>
              <a:ext uri="{FF2B5EF4-FFF2-40B4-BE49-F238E27FC236}">
                <a16:creationId xmlns:a16="http://schemas.microsoft.com/office/drawing/2014/main" id="{911C2ABE-2063-4CD8-A00E-1EF144FF3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2864"/>
            <a:ext cx="9144000" cy="2194899"/>
          </a:xfrm>
          <a:prstGeom prst="rect">
            <a:avLst/>
          </a:prstGeom>
        </p:spPr>
      </p:pic>
      <p:pic>
        <p:nvPicPr>
          <p:cNvPr id="7" name="그림 6">
            <a:extLst>
              <a:ext uri="{FF2B5EF4-FFF2-40B4-BE49-F238E27FC236}">
                <a16:creationId xmlns:a16="http://schemas.microsoft.com/office/drawing/2014/main" id="{5C6C832E-CAE2-4130-A43D-2A67C5472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241" y="88901"/>
            <a:ext cx="352229" cy="2832100"/>
          </a:xfrm>
          <a:prstGeom prst="rect">
            <a:avLst/>
          </a:prstGeom>
        </p:spPr>
      </p:pic>
      <p:pic>
        <p:nvPicPr>
          <p:cNvPr id="9" name="그림 8">
            <a:extLst>
              <a:ext uri="{FF2B5EF4-FFF2-40B4-BE49-F238E27FC236}">
                <a16:creationId xmlns:a16="http://schemas.microsoft.com/office/drawing/2014/main" id="{A70AB07C-358D-4871-8E12-7FBB50B847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0197" y="88901"/>
            <a:ext cx="352229" cy="2832100"/>
          </a:xfrm>
          <a:prstGeom prst="rect">
            <a:avLst/>
          </a:prstGeom>
        </p:spPr>
      </p:pic>
    </p:spTree>
    <p:extLst>
      <p:ext uri="{BB962C8B-B14F-4D97-AF65-F5344CB8AC3E}">
        <p14:creationId xmlns:p14="http://schemas.microsoft.com/office/powerpoint/2010/main" val="2534643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D3D9B1-CE08-40DD-A6B7-71DA4DFC74DC}"/>
              </a:ext>
            </a:extLst>
          </p:cNvPr>
          <p:cNvSpPr>
            <a:spLocks noGrp="1"/>
          </p:cNvSpPr>
          <p:nvPr>
            <p:ph type="title"/>
          </p:nvPr>
        </p:nvSpPr>
        <p:spPr>
          <a:xfrm>
            <a:off x="210312" y="201168"/>
            <a:ext cx="5974588" cy="4294632"/>
          </a:xfrm>
        </p:spPr>
        <p:txBody>
          <a:bodyPr/>
          <a:lstStyle/>
          <a:p>
            <a:r>
              <a:rPr lang="en-US" altLang="ko-KR" sz="4400" dirty="0"/>
              <a:t>Code1 : </a:t>
            </a:r>
            <a:br>
              <a:rPr lang="en-US" altLang="ko-KR" sz="4400" dirty="0"/>
            </a:br>
            <a:r>
              <a:rPr lang="en-US" altLang="ko-KR" sz="4400" dirty="0"/>
              <a:t>Separate Characters</a:t>
            </a:r>
            <a:endParaRPr lang="ko-KR" altLang="en-US" sz="4400" dirty="0"/>
          </a:p>
        </p:txBody>
      </p:sp>
      <p:pic>
        <p:nvPicPr>
          <p:cNvPr id="7" name="내용 개체 틀 6" descr="텍스트이(가) 표시된 사진&#10;&#10;자동 생성된 설명">
            <a:extLst>
              <a:ext uri="{FF2B5EF4-FFF2-40B4-BE49-F238E27FC236}">
                <a16:creationId xmlns:a16="http://schemas.microsoft.com/office/drawing/2014/main" id="{026B3E56-E44B-4895-B7BA-2C6921859F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619" y="2124780"/>
            <a:ext cx="3504762" cy="1752381"/>
          </a:xfrm>
        </p:spPr>
      </p:pic>
    </p:spTree>
    <p:extLst>
      <p:ext uri="{BB962C8B-B14F-4D97-AF65-F5344CB8AC3E}">
        <p14:creationId xmlns:p14="http://schemas.microsoft.com/office/powerpoint/2010/main" val="135287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D3D9B1-CE08-40DD-A6B7-71DA4DFC74DC}"/>
              </a:ext>
            </a:extLst>
          </p:cNvPr>
          <p:cNvSpPr>
            <a:spLocks noGrp="1"/>
          </p:cNvSpPr>
          <p:nvPr>
            <p:ph type="title"/>
          </p:nvPr>
        </p:nvSpPr>
        <p:spPr>
          <a:xfrm>
            <a:off x="210312" y="201168"/>
            <a:ext cx="6431788" cy="4294632"/>
          </a:xfrm>
        </p:spPr>
        <p:txBody>
          <a:bodyPr/>
          <a:lstStyle/>
          <a:p>
            <a:r>
              <a:rPr lang="en-US" altLang="ko-KR" sz="4400" dirty="0"/>
              <a:t>Code1 : </a:t>
            </a:r>
            <a:br>
              <a:rPr lang="en-US" altLang="ko-KR" sz="4400" dirty="0"/>
            </a:br>
            <a:r>
              <a:rPr lang="en-US" altLang="ko-KR" sz="4400" dirty="0"/>
              <a:t>Separate Characters</a:t>
            </a:r>
            <a:endParaRPr lang="ko-KR" altLang="en-US" sz="4400" dirty="0"/>
          </a:p>
        </p:txBody>
      </p:sp>
      <p:pic>
        <p:nvPicPr>
          <p:cNvPr id="6" name="내용 개체 틀 5">
            <a:extLst>
              <a:ext uri="{FF2B5EF4-FFF2-40B4-BE49-F238E27FC236}">
                <a16:creationId xmlns:a16="http://schemas.microsoft.com/office/drawing/2014/main" id="{23F6EB61-1BB0-47B1-BFC8-BAF77B0D8D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8365" y="1747469"/>
            <a:ext cx="6347269" cy="3194863"/>
          </a:xfrm>
        </p:spPr>
      </p:pic>
    </p:spTree>
    <p:extLst>
      <p:ext uri="{BB962C8B-B14F-4D97-AF65-F5344CB8AC3E}">
        <p14:creationId xmlns:p14="http://schemas.microsoft.com/office/powerpoint/2010/main" val="2231248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descr="텍스트이(가) 표시된 사진&#10;&#10;자동 생성된 설명">
            <a:extLst>
              <a:ext uri="{FF2B5EF4-FFF2-40B4-BE49-F238E27FC236}">
                <a16:creationId xmlns:a16="http://schemas.microsoft.com/office/drawing/2014/main" id="{1F8E499C-BED4-4C94-B817-EF14FD5FC5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12" y="1936328"/>
            <a:ext cx="8552688" cy="2483038"/>
          </a:xfrm>
        </p:spPr>
      </p:pic>
      <p:sp>
        <p:nvSpPr>
          <p:cNvPr id="7" name="제목 1">
            <a:extLst>
              <a:ext uri="{FF2B5EF4-FFF2-40B4-BE49-F238E27FC236}">
                <a16:creationId xmlns:a16="http://schemas.microsoft.com/office/drawing/2014/main" id="{27AA1047-898D-4393-BF93-FBE2EDF3EDE4}"/>
              </a:ext>
            </a:extLst>
          </p:cNvPr>
          <p:cNvSpPr>
            <a:spLocks noGrp="1"/>
          </p:cNvSpPr>
          <p:nvPr>
            <p:ph type="title"/>
          </p:nvPr>
        </p:nvSpPr>
        <p:spPr>
          <a:xfrm>
            <a:off x="210312" y="201168"/>
            <a:ext cx="6431788" cy="4294632"/>
          </a:xfrm>
        </p:spPr>
        <p:txBody>
          <a:bodyPr/>
          <a:lstStyle/>
          <a:p>
            <a:r>
              <a:rPr lang="en-US" altLang="ko-KR" sz="4400" dirty="0"/>
              <a:t>Code1 : </a:t>
            </a:r>
            <a:br>
              <a:rPr lang="en-US" altLang="ko-KR" sz="4400" dirty="0"/>
            </a:br>
            <a:r>
              <a:rPr lang="en-US" altLang="ko-KR" sz="4400" dirty="0"/>
              <a:t>Separate Characters</a:t>
            </a:r>
            <a:endParaRPr lang="ko-KR" altLang="en-US" sz="4400" dirty="0"/>
          </a:p>
        </p:txBody>
      </p:sp>
    </p:spTree>
    <p:extLst>
      <p:ext uri="{BB962C8B-B14F-4D97-AF65-F5344CB8AC3E}">
        <p14:creationId xmlns:p14="http://schemas.microsoft.com/office/powerpoint/2010/main" val="23165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D3D9B1-CE08-40DD-A6B7-71DA4DFC74DC}"/>
              </a:ext>
            </a:extLst>
          </p:cNvPr>
          <p:cNvSpPr>
            <a:spLocks noGrp="1"/>
          </p:cNvSpPr>
          <p:nvPr>
            <p:ph type="title"/>
          </p:nvPr>
        </p:nvSpPr>
        <p:spPr>
          <a:xfrm>
            <a:off x="210312" y="201168"/>
            <a:ext cx="6723888" cy="4294632"/>
          </a:xfrm>
        </p:spPr>
        <p:txBody>
          <a:bodyPr/>
          <a:lstStyle/>
          <a:p>
            <a:r>
              <a:rPr lang="en-US" altLang="ko-KR" sz="4400" dirty="0"/>
              <a:t>Code2 : </a:t>
            </a:r>
            <a:br>
              <a:rPr lang="en-US" altLang="ko-KR" sz="4400" dirty="0"/>
            </a:br>
            <a:r>
              <a:rPr lang="en-US" altLang="ko-KR" sz="4400" dirty="0"/>
              <a:t>Combined Characters</a:t>
            </a:r>
            <a:endParaRPr lang="ko-KR" altLang="en-US" sz="4400" dirty="0"/>
          </a:p>
        </p:txBody>
      </p:sp>
      <p:pic>
        <p:nvPicPr>
          <p:cNvPr id="6" name="내용 개체 틀 5" descr="텍스트, 클립아트이(가) 표시된 사진&#10;&#10;자동 생성된 설명">
            <a:extLst>
              <a:ext uri="{FF2B5EF4-FFF2-40B4-BE49-F238E27FC236}">
                <a16:creationId xmlns:a16="http://schemas.microsoft.com/office/drawing/2014/main" id="{E680C56E-78AE-4A7F-84F2-89F12FBF0E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7480" y="2061280"/>
            <a:ext cx="4869040" cy="2434520"/>
          </a:xfrm>
        </p:spPr>
      </p:pic>
    </p:spTree>
    <p:extLst>
      <p:ext uri="{BB962C8B-B14F-4D97-AF65-F5344CB8AC3E}">
        <p14:creationId xmlns:p14="http://schemas.microsoft.com/office/powerpoint/2010/main" val="92383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내용 개체 틀 6">
            <a:extLst>
              <a:ext uri="{FF2B5EF4-FFF2-40B4-BE49-F238E27FC236}">
                <a16:creationId xmlns:a16="http://schemas.microsoft.com/office/drawing/2014/main" id="{3826AF99-E148-4864-AF07-BC5DE25F0D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750" y="1734769"/>
            <a:ext cx="6372500" cy="3207563"/>
          </a:xfrm>
        </p:spPr>
      </p:pic>
      <p:sp>
        <p:nvSpPr>
          <p:cNvPr id="8" name="제목 1">
            <a:extLst>
              <a:ext uri="{FF2B5EF4-FFF2-40B4-BE49-F238E27FC236}">
                <a16:creationId xmlns:a16="http://schemas.microsoft.com/office/drawing/2014/main" id="{D70A6EB2-D391-4628-B459-8B9715F82E35}"/>
              </a:ext>
            </a:extLst>
          </p:cNvPr>
          <p:cNvSpPr>
            <a:spLocks noGrp="1"/>
          </p:cNvSpPr>
          <p:nvPr>
            <p:ph type="title"/>
          </p:nvPr>
        </p:nvSpPr>
        <p:spPr>
          <a:xfrm>
            <a:off x="210312" y="201168"/>
            <a:ext cx="6723888" cy="4294632"/>
          </a:xfrm>
        </p:spPr>
        <p:txBody>
          <a:bodyPr/>
          <a:lstStyle/>
          <a:p>
            <a:r>
              <a:rPr lang="en-US" altLang="ko-KR" sz="4400" dirty="0"/>
              <a:t>Code2 : </a:t>
            </a:r>
            <a:br>
              <a:rPr lang="en-US" altLang="ko-KR" sz="4400" dirty="0"/>
            </a:br>
            <a:r>
              <a:rPr lang="en-US" altLang="ko-KR" sz="4400" dirty="0"/>
              <a:t>Combined Characters</a:t>
            </a:r>
            <a:endParaRPr lang="ko-KR" altLang="en-US" sz="4400" dirty="0"/>
          </a:p>
        </p:txBody>
      </p:sp>
    </p:spTree>
    <p:extLst>
      <p:ext uri="{BB962C8B-B14F-4D97-AF65-F5344CB8AC3E}">
        <p14:creationId xmlns:p14="http://schemas.microsoft.com/office/powerpoint/2010/main" val="386826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내용 개체 틀 6" descr="텍스트이(가) 표시된 사진&#10;&#10;자동 생성된 설명">
            <a:extLst>
              <a:ext uri="{FF2B5EF4-FFF2-40B4-BE49-F238E27FC236}">
                <a16:creationId xmlns:a16="http://schemas.microsoft.com/office/drawing/2014/main" id="{9300362B-4162-4E9C-973D-728A7B0913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06" y="1818522"/>
            <a:ext cx="8766682" cy="2486778"/>
          </a:xfrm>
        </p:spPr>
      </p:pic>
      <p:sp>
        <p:nvSpPr>
          <p:cNvPr id="6" name="제목 1">
            <a:extLst>
              <a:ext uri="{FF2B5EF4-FFF2-40B4-BE49-F238E27FC236}">
                <a16:creationId xmlns:a16="http://schemas.microsoft.com/office/drawing/2014/main" id="{ADAC2FCF-85C9-4D4D-A7D5-A4E8D72BA89A}"/>
              </a:ext>
            </a:extLst>
          </p:cNvPr>
          <p:cNvSpPr>
            <a:spLocks noGrp="1"/>
          </p:cNvSpPr>
          <p:nvPr>
            <p:ph type="title"/>
          </p:nvPr>
        </p:nvSpPr>
        <p:spPr>
          <a:xfrm>
            <a:off x="210312" y="201168"/>
            <a:ext cx="6723888" cy="4294632"/>
          </a:xfrm>
        </p:spPr>
        <p:txBody>
          <a:bodyPr/>
          <a:lstStyle/>
          <a:p>
            <a:r>
              <a:rPr lang="en-US" altLang="ko-KR" sz="4400" dirty="0"/>
              <a:t>Code2 : </a:t>
            </a:r>
            <a:br>
              <a:rPr lang="en-US" altLang="ko-KR" sz="4400" dirty="0"/>
            </a:br>
            <a:r>
              <a:rPr lang="en-US" altLang="ko-KR" sz="4400" dirty="0"/>
              <a:t>Combined Characters</a:t>
            </a:r>
            <a:endParaRPr lang="ko-KR" altLang="en-US" sz="4400" dirty="0"/>
          </a:p>
        </p:txBody>
      </p:sp>
    </p:spTree>
    <p:extLst>
      <p:ext uri="{BB962C8B-B14F-4D97-AF65-F5344CB8AC3E}">
        <p14:creationId xmlns:p14="http://schemas.microsoft.com/office/powerpoint/2010/main" val="1049791646"/>
      </p:ext>
    </p:extLst>
  </p:cSld>
  <p:clrMapOvr>
    <a:masterClrMapping/>
  </p:clrMapOvr>
</p:sld>
</file>

<file path=ppt/theme/theme1.xml><?xml version="1.0" encoding="utf-8"?>
<a:theme xmlns:a="http://schemas.openxmlformats.org/drawingml/2006/main" name="IBM Quantum Master (Dark)">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buClr>
            <a:srgbClr val="E0E0E0"/>
          </a:buClr>
          <a:buSzPct val="80000"/>
          <a:defRPr sz="1400" dirty="0" err="1" smtClean="0">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Qiskit presentation template" id="{BC1795D6-ACD9-3345-86A4-59DB6C9C6BF5}" vid="{E9FE4B3D-07CF-3E47-B034-4A4E4D10BBCA}"/>
    </a:ext>
  </a:extLst>
</a:theme>
</file>

<file path=ppt/theme/theme2.xml><?xml version="1.0" encoding="utf-8"?>
<a:theme xmlns:a="http://schemas.openxmlformats.org/drawingml/2006/main" name="IBM Quantum Master (Light)">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Qiskit presentation template" id="{BC1795D6-ACD9-3345-86A4-59DB6C9C6BF5}" vid="{9A1D231F-957D-5A4D-905E-62852F8DA973}"/>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4.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Qiskit presentation template</Template>
  <TotalTime>193</TotalTime>
  <Words>122</Words>
  <Application>Microsoft Office PowerPoint</Application>
  <PresentationFormat>화면 슬라이드 쇼(16:9)</PresentationFormat>
  <Paragraphs>28</Paragraphs>
  <Slides>13</Slides>
  <Notes>0</Notes>
  <HiddenSlides>0</HiddenSlides>
  <MMClips>0</MMClips>
  <ScaleCrop>false</ScaleCrop>
  <HeadingPairs>
    <vt:vector size="6" baseType="variant">
      <vt:variant>
        <vt:lpstr>사용한 글꼴</vt:lpstr>
      </vt:variant>
      <vt:variant>
        <vt:i4>9</vt:i4>
      </vt:variant>
      <vt:variant>
        <vt:lpstr>테마</vt:lpstr>
      </vt:variant>
      <vt:variant>
        <vt:i4>2</vt:i4>
      </vt:variant>
      <vt:variant>
        <vt:lpstr>슬라이드 제목</vt:lpstr>
      </vt:variant>
      <vt:variant>
        <vt:i4>13</vt:i4>
      </vt:variant>
    </vt:vector>
  </HeadingPairs>
  <TitlesOfParts>
    <vt:vector size="24" baseType="lpstr">
      <vt:lpstr>.AppleSystemUIFont</vt:lpstr>
      <vt:lpstr>HelvNeue Light for IBM</vt:lpstr>
      <vt:lpstr>IBM Plex Sans Regular</vt:lpstr>
      <vt:lpstr>System Font Regular</vt:lpstr>
      <vt:lpstr>Arial</vt:lpstr>
      <vt:lpstr>IBM Plex Sans</vt:lpstr>
      <vt:lpstr>IBM Plex Sans Light</vt:lpstr>
      <vt:lpstr>IBM Plex Sans SemiBold</vt:lpstr>
      <vt:lpstr>Wingdings</vt:lpstr>
      <vt:lpstr>IBM Quantum Master (Dark)</vt:lpstr>
      <vt:lpstr>IBM Quantum Master (Light)</vt:lpstr>
      <vt:lpstr>Hangul Characters Classification by Quantum Machine Learning</vt:lpstr>
      <vt:lpstr>Motivation</vt:lpstr>
      <vt:lpstr>Approach</vt:lpstr>
      <vt:lpstr>Code1 :  Separate Characters</vt:lpstr>
      <vt:lpstr>Code1 :  Separate Characters</vt:lpstr>
      <vt:lpstr>Code1 :  Separate Characters</vt:lpstr>
      <vt:lpstr>Code2 :  Combined Characters</vt:lpstr>
      <vt:lpstr>Code2 :  Combined Characters</vt:lpstr>
      <vt:lpstr>Code2 :  Combined Characters</vt:lpstr>
      <vt:lpstr>Code3 :  Similar characters</vt:lpstr>
      <vt:lpstr>Code3 :  Similar characters</vt:lpstr>
      <vt:lpstr>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Hangul characters classification by Quantum machine learning</dc:title>
  <dc:creator>jincastle</dc:creator>
  <cp:lastModifiedBy>이정한</cp:lastModifiedBy>
  <cp:revision>6</cp:revision>
  <dcterms:created xsi:type="dcterms:W3CDTF">2022-02-10T05:17:40Z</dcterms:created>
  <dcterms:modified xsi:type="dcterms:W3CDTF">2022-02-10T08:46:04Z</dcterms:modified>
</cp:coreProperties>
</file>