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CE5-4A2C-4B25-B373-A53CB51258C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3F7B0-558C-49E1-ACE4-ED79F26B4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5" t="-12042" r="48981" b="12042"/>
          <a:stretch/>
        </p:blipFill>
        <p:spPr>
          <a:xfrm>
            <a:off x="4588993" y="2284604"/>
            <a:ext cx="1153297" cy="2265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57" y="3815260"/>
            <a:ext cx="2429811" cy="1894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593" y="1318561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6" y="1121792"/>
            <a:ext cx="2064911" cy="2064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4" y="3830044"/>
            <a:ext cx="1864538" cy="18645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7031" y="4762312"/>
            <a:ext cx="180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computer with </a:t>
            </a:r>
          </a:p>
          <a:p>
            <a:r>
              <a:rPr lang="en-US" dirty="0" smtClean="0"/>
              <a:t>built in Camera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0786" y="3138204"/>
            <a:ext cx="170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Authorized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9419" y="5711899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Unauthorized 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5107" y="3091864"/>
            <a:ext cx="185897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Image Processing </a:t>
            </a:r>
          </a:p>
          <a:p>
            <a:r>
              <a:rPr lang="en-US" dirty="0"/>
              <a:t> </a:t>
            </a:r>
            <a:r>
              <a:rPr lang="en-US" dirty="0" smtClean="0"/>
              <a:t>           &amp;</a:t>
            </a:r>
          </a:p>
          <a:p>
            <a:r>
              <a:rPr lang="en-US" dirty="0" smtClean="0"/>
              <a:t>Decision making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61683" y="3665838"/>
            <a:ext cx="1005348" cy="164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21643" y="3352800"/>
            <a:ext cx="420647" cy="662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79752" y="3665838"/>
            <a:ext cx="675077" cy="12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84578" y="3507536"/>
            <a:ext cx="675077" cy="12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66856" y="3002037"/>
            <a:ext cx="18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 Computer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91277" y="5617550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3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Li</dc:creator>
  <cp:lastModifiedBy>Jianhua Li</cp:lastModifiedBy>
  <cp:revision>3</cp:revision>
  <dcterms:created xsi:type="dcterms:W3CDTF">2017-02-20T20:07:49Z</dcterms:created>
  <dcterms:modified xsi:type="dcterms:W3CDTF">2017-02-20T20:14:15Z</dcterms:modified>
</cp:coreProperties>
</file>