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6EA9-F6E4-4DE7-B092-9F710DB1BA06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F4C2-F92E-43AA-9A84-7B545A49D0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DF4C2-F92E-43AA-9A84-7B545A49D03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9721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4C-F05E-4DC6-F42F-8607058B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5622-0B0B-E45D-8B77-9AB7C812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E9E9-97D5-8F3A-407D-C46E13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B97-89D0-A660-F01E-251AE1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A98-AE02-2A59-0DEF-A69984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8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ABA-177B-4D1A-E318-DF47A3B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CF69-2137-578C-9C27-3CB2C1E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CF5-77EF-688F-D359-44C9BB0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66FC-F71D-5F54-B06C-82DFE9C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A75-A152-BACD-283A-8EC24BE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1D09-D389-481F-C6EE-5B2017D0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4570-D267-1B09-4464-950F67AB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0FB-3825-60F7-2D5D-29DDC0F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594-1425-19AD-E214-DF0F5E68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9B3-3FD3-2277-4605-DFD2695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9-AB42-5045-8571-5C96D8F7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497-3D1C-FF63-A016-5194E1B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294-F069-9425-D4EA-16604D2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3710-1BF3-E697-0ACB-8DF9DDF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827D-4DA9-4ECD-DE1D-F25323C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7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F70-8CC3-73B0-AE29-87C5575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E417-74BA-2EE2-7428-67121C72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F62B-AF2E-9EFD-59B6-E6AA6ED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A119-AA1D-FEFF-8DB4-8022C0F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EE3-2F74-9FFF-71DD-47B63C3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5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F66C-DB54-B9CA-A427-83C08BA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B-A209-6E5C-A971-DE2AFC5C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9A6B-D6D5-F832-A733-D98EE9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EEC-AFB0-FCFD-9F89-F3E8E54D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627-3159-F3F0-E1B1-43E9621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D844-5145-59E6-160A-66DFC31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F3A-0E94-E5D3-E7EA-0D33CCEA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6BAE-EE9B-EA62-C6CA-156D39C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80E6-E26F-B6E7-9297-A526899B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3E5B-C4D2-8613-5BBA-16AF3E6C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9BA-4FC1-6BEA-3AF8-F0308FF4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42AE-C11E-0712-BB80-62B6AA3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840E-7E7C-34C9-4CC6-39DB06D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ACC3E-CEC3-5318-B6A6-98485E8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7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64B-1EEC-CB28-A09D-8034AF2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C895-BA14-9ECA-21AA-5295AE1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1E46-4233-7820-10B8-9951668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0FA8-1CAF-6B5E-347E-BF794B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E0A43-B3D5-94B1-C751-CCF1AF7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D28-8FAE-CC5B-F15E-821FD9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C14-C2F6-FE50-958D-C475C04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DB0-DB25-4A36-DE63-A6FA778C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4620-89CC-932F-2927-C3D8D16D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8CAB-E322-11E0-7A6F-15CB5D3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3C75-D75C-F0B9-4A6D-180FC4B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F990-E044-B11E-99C9-6B0D29E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20D4-A458-E236-E84A-B0B0C5F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5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3F2-605B-7F9A-E9AC-659C8ED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52C2-AA6A-805F-B614-FF5C21AE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B104-D55D-7057-280A-1280C1EE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73C7-51B1-17CB-9ECE-DDF9359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CAD-A5DC-4571-8684-6072DFE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5EFE-190C-10E4-8281-E175EEB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0940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DF65-4F78-5A25-6E22-313339E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BD8-97A6-53A3-4155-B54A9379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5-6A05-D431-CFE5-FAADEE30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1008-FEC7-53B1-507C-FEFCA6E4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53A7-9929-C876-5AD3-ACDEB4BA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6AD-8F32-978A-CC25-8004DDE0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 example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7B83-18BA-A32A-5D32-2F99C57FA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Nothing much to say.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F66-8991-6C7A-2B58-C66949B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t>If cats were to take over the world, what would they use as weapons?</a:t>
            </a:r>
            <a:endParaRPr lang="en-MY" sz="3300" dirty="0"/>
          </a:p>
        </p:txBody>
      </p:sp>
      <p:pic>
        <p:nvPicPr>
          <p:cNvPr id="5" name="Picture 6" descr="Cute cat wearing Japanese samurai armor ...">
            <a:extLst>
              <a:ext uri="{FF2B5EF4-FFF2-40B4-BE49-F238E27FC236}">
                <a16:creationId xmlns:a16="http://schemas.microsoft.com/office/drawing/2014/main" id="{8A99237F-1936-9211-0B8F-23C109C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3" y="375320"/>
            <a:ext cx="2202935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kay who's cat is this? : r/knives">
            <a:extLst>
              <a:ext uri="{FF2B5EF4-FFF2-40B4-BE49-F238E27FC236}">
                <a16:creationId xmlns:a16="http://schemas.microsoft.com/office/drawing/2014/main" id="{2ACDE274-27B6-EE29-EBAB-0BDD6F6C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" r="1" b="23229"/>
          <a:stretch/>
        </p:blipFill>
        <p:spPr bwMode="auto">
          <a:xfrm>
            <a:off x="5004194" y="375320"/>
            <a:ext cx="2432636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t Ak-47 GIF - Cat Ak-47 - Discover ...">
            <a:extLst>
              <a:ext uri="{FF2B5EF4-FFF2-40B4-BE49-F238E27FC236}">
                <a16:creationId xmlns:a16="http://schemas.microsoft.com/office/drawing/2014/main" id="{20BBAE62-8B15-7330-0517-D3E54BDEC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" b="2"/>
          <a:stretch/>
        </p:blipFill>
        <p:spPr bwMode="auto">
          <a:xfrm>
            <a:off x="5526300" y="2424609"/>
            <a:ext cx="1380989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Why Are Cats So Cute?. There is a ...">
            <a:extLst>
              <a:ext uri="{FF2B5EF4-FFF2-40B4-BE49-F238E27FC236}">
                <a16:creationId xmlns:a16="http://schemas.microsoft.com/office/drawing/2014/main" id="{07AE8F0F-DD47-443C-769A-B51467CC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1" b="17368"/>
          <a:stretch/>
        </p:blipFill>
        <p:spPr bwMode="auto">
          <a:xfrm>
            <a:off x="530892" y="4911833"/>
            <a:ext cx="1964487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driving a tank Blank Template ...">
            <a:extLst>
              <a:ext uri="{FF2B5EF4-FFF2-40B4-BE49-F238E27FC236}">
                <a16:creationId xmlns:a16="http://schemas.microsoft.com/office/drawing/2014/main" id="{737EC191-D07D-20C4-232D-16A7C464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1799" b="-3"/>
          <a:stretch/>
        </p:blipFill>
        <p:spPr bwMode="auto">
          <a:xfrm>
            <a:off x="4365166" y="4911833"/>
            <a:ext cx="1959712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EB2-175F-BD8E-2029-653399FD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424392"/>
            <a:ext cx="3336546" cy="3902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t>Knife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Gun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Tank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The Art of War by Sun Tzu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Adorable appearance</a:t>
            </a:r>
            <a:endParaRPr lang="en-MY" altLang="zh-CN" sz="2000" dirty="0"/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r>
              <a:rPr lang="en-MY" sz="2000" b="0" i="0" dirty="0">
                <a:effectLst/>
                <a:highlight>
                  <a:srgbClr val="FFFFFF"/>
                </a:highlight>
                <a:latin typeface="Google Sans"/>
              </a:rPr>
              <a:t>🤔</a:t>
            </a:r>
            <a:r>
              <a:rPr lang="en-MY" sz="2000" dirty="0">
                <a:highlight>
                  <a:srgbClr val="FFFFFF"/>
                </a:highlight>
                <a:latin typeface="Google Sans"/>
              </a:rPr>
              <a:t>…</a:t>
            </a:r>
            <a:endParaRPr lang="en-MY" sz="2000" dirty="0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Office Theme</vt:lpstr>
      <vt:lpstr>一个例子</vt:lpstr>
      <vt:lpstr>如果猫咪要占领世界，它们会拿什么当武器？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Lim, Jia Hui</dc:creator>
  <cp:lastModifiedBy>Lim, Jia Hui</cp:lastModifiedBy>
  <cp:revision>9</cp:revision>
  <dcterms:created xsi:type="dcterms:W3CDTF">2024-06-26T13:58:39Z</dcterms:created>
  <dcterms:modified xsi:type="dcterms:W3CDTF">2024-06-27T13:50:45Z</dcterms:modified>
</cp:coreProperties>
</file>