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66EA9-F6E4-4DE7-B092-9F710DB1BA06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DF4C2-F92E-43AA-9A84-7B545A49D03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9770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DF4C2-F92E-43AA-9A84-7B545A49D038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797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CE4C-F05E-4DC6-F42F-8607058B6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5622-0B0B-E45D-8B77-9AB7C812D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CE9E9-97D5-8F3A-407D-C46E131A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FFB97-89D0-A660-F01E-251AE171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0BA98-AE02-2A59-0DEF-A69984D4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7891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2ABA-177B-4D1A-E318-DF47A3BC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1CF69-2137-578C-9C27-3CB2C1E5A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6CF5-77EF-688F-D359-44C9BB08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666FC-F71D-5F54-B06C-82DFE9CC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2BA75-A152-BACD-283A-8EC24BE8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721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11D09-D389-481F-C6EE-5B2017D0E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94570-D267-1B09-4464-950F67AB1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550FB-3825-60F7-2D5D-29DDC0F1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DC594-1425-19AD-E214-DF0F5E68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919B3-3FD3-2277-4605-DFD2695F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90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A8B9-AB42-5045-8571-5C96D8F7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D5497-3D1C-FF63-A016-5194E1B52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32294-F069-9425-D4EA-16604D2C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33710-1BF3-E697-0ACB-8DF9DDF0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827D-4DA9-4ECD-DE1D-F25323C0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574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2F70-8CC3-73B0-AE29-87C55751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CE417-74BA-2EE2-7428-67121C72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BF62B-AF2E-9EFD-59B6-E6AA6ED6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CA119-AA1D-FEFF-8DB4-8022C0FE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DEEE3-2F74-9FFF-71DD-47B63C34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55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F66C-DB54-B9CA-A427-83C08BA5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276B-A209-6E5C-A971-DE2AFC5CC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09A6B-D6D5-F832-A733-D98EE9909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81EEC-AFB0-FCFD-9F89-F3E8E54D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A8627-3159-F3F0-E1B1-43E9621B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AD844-5145-59E6-160A-66DFC31B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362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2F3A-0E94-E5D3-E7EA-0D33CCEA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C6BAE-EE9B-EA62-C6CA-156D39C2C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80E6-E26F-B6E7-9297-A526899BB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23E5B-C4D2-8613-5BBA-16AF3E6CB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C89BA-4FC1-6BEA-3AF8-F0308FF48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042AE-C11E-0712-BB80-62B6AA30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C840E-7E7C-34C9-4CC6-39DB06DA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ACC3E-CEC3-5318-B6A6-98485E8D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179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464B-1EEC-CB28-A09D-8034AF24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2C895-BA14-9ECA-21AA-5295AE14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01E46-4233-7820-10B8-99516681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D0FA8-1CAF-6B5E-347E-BF794B8A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703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E0A43-B3D5-94B1-C751-CCF1AF7D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0CD28-8FAE-CC5B-F15E-821FD97C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AAC14-C2F6-FE50-958D-C475C047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73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2DB0-DB25-4A36-DE63-A6FA778C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34620-89CC-932F-2927-C3D8D16D2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A8CAB-E322-11E0-7A6F-15CB5D30E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03C75-D75C-F0B9-4A6D-180FC4B7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EF990-E044-B11E-99C9-6B0D29EC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620D4-A458-E236-E84A-B0B0C5F4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959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A3F2-605B-7F9A-E9AC-659C8ED7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F52C2-AA6A-805F-B614-FF5C21AE4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EB104-D55D-7057-280A-1280C1EE4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D73C7-51B1-17CB-9ECE-DDF9359D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78CAD-A5DC-4571-8684-6072DFE5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05EFE-190C-10E4-8281-E175EEBC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709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5DF65-4F78-5A25-6E22-313339E9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11BD8-97A6-53A3-4155-B54A93799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0FC45-6A05-D431-CFE5-FAADEE30B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5D863-C35B-4EA0-8930-BC442A6E9175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21008-FEC7-53B1-507C-FEFCA6E46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353A7-9929-C876-5AD3-ACDEB4BA2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500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36AD-8F32-978A-CC25-8004DDE0D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E7B83-18BA-A32A-5D32-2F99C57FA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没什么好说的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7210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9F66-8991-6C7A-2B58-C66949B8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54" y="525439"/>
            <a:ext cx="3336545" cy="1657614"/>
          </a:xfrm>
        </p:spPr>
        <p:txBody>
          <a:bodyPr>
            <a:normAutofit/>
          </a:bodyPr>
          <a:lstStyle/>
          <a:p>
            <a:r>
              <a:rPr lang="zh-CN" altLang="en-US" sz="3300" dirty="0"/>
              <a:t>如果猫咪要占领世界，它们会拿什么当武器？</a:t>
            </a:r>
            <a:endParaRPr lang="en-MY" sz="3300" dirty="0"/>
          </a:p>
        </p:txBody>
      </p:sp>
      <p:pic>
        <p:nvPicPr>
          <p:cNvPr id="5" name="Picture 6" descr="Cute cat wearing Japanese samurai armor ...">
            <a:extLst>
              <a:ext uri="{FF2B5EF4-FFF2-40B4-BE49-F238E27FC236}">
                <a16:creationId xmlns:a16="http://schemas.microsoft.com/office/drawing/2014/main" id="{8A99237F-1936-9211-0B8F-23C109C4D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0123" y="375320"/>
            <a:ext cx="2202935" cy="384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822A5670-0F7B-4199-AEAB-33FBA9CEA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-1"/>
            <a:ext cx="0" cy="45720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Okay who's cat is this? : r/knives">
            <a:extLst>
              <a:ext uri="{FF2B5EF4-FFF2-40B4-BE49-F238E27FC236}">
                <a16:creationId xmlns:a16="http://schemas.microsoft.com/office/drawing/2014/main" id="{2ACDE274-27B6-EE29-EBAB-0BDD6F6C89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7" r="1" b="23229"/>
          <a:stretch/>
        </p:blipFill>
        <p:spPr bwMode="auto">
          <a:xfrm>
            <a:off x="5004194" y="375320"/>
            <a:ext cx="2432636" cy="165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8BB1744D-A7DF-4B65-B6E3-DCF12BB2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at Ak-47 GIF - Cat Ak-47 - Discover ...">
            <a:extLst>
              <a:ext uri="{FF2B5EF4-FFF2-40B4-BE49-F238E27FC236}">
                <a16:creationId xmlns:a16="http://schemas.microsoft.com/office/drawing/2014/main" id="{20BBAE62-8B15-7330-0517-D3E54BDECA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9" b="2"/>
          <a:stretch/>
        </p:blipFill>
        <p:spPr bwMode="auto">
          <a:xfrm>
            <a:off x="5526300" y="2424609"/>
            <a:ext cx="1380989" cy="179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882DD753-EA38-4E86-91FB-05041A44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7905"/>
            <a:ext cx="753066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15" descr="Why Are Cats So Cute?. There is a ...">
            <a:extLst>
              <a:ext uri="{FF2B5EF4-FFF2-40B4-BE49-F238E27FC236}">
                <a16:creationId xmlns:a16="http://schemas.microsoft.com/office/drawing/2014/main" id="{07AE8F0F-DD47-443C-769A-B51467CC64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3" r="1" b="17368"/>
          <a:stretch/>
        </p:blipFill>
        <p:spPr bwMode="auto">
          <a:xfrm>
            <a:off x="530892" y="4911833"/>
            <a:ext cx="1964487" cy="14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t driving a tank Blank Template ...">
            <a:extLst>
              <a:ext uri="{FF2B5EF4-FFF2-40B4-BE49-F238E27FC236}">
                <a16:creationId xmlns:a16="http://schemas.microsoft.com/office/drawing/2014/main" id="{737EC191-D07D-20C4-232D-16A7C4640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0" r="11799" b="-3"/>
          <a:stretch/>
        </p:blipFill>
        <p:spPr bwMode="auto">
          <a:xfrm>
            <a:off x="4365166" y="4911833"/>
            <a:ext cx="1959712" cy="144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CEB2-175F-BD8E-2029-653399FD0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54" y="2424392"/>
            <a:ext cx="3336546" cy="39024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刀</a:t>
            </a:r>
            <a:endParaRPr lang="en-MY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枪</a:t>
            </a:r>
            <a:endParaRPr lang="en-MY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坦克</a:t>
            </a:r>
            <a:endParaRPr lang="en-MY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孙子兵法</a:t>
            </a:r>
            <a:endParaRPr lang="en-MY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可爱的外表</a:t>
            </a:r>
            <a:endParaRPr lang="en-MY" altLang="zh-CN" sz="2000" dirty="0"/>
          </a:p>
          <a:p>
            <a:pPr marL="0" indent="0">
              <a:buNone/>
            </a:pPr>
            <a:endParaRPr lang="en-MY" sz="2000" dirty="0"/>
          </a:p>
          <a:p>
            <a:pPr marL="0" indent="0">
              <a:buNone/>
            </a:pPr>
            <a:r>
              <a:rPr lang="en-MY" sz="2000" b="0" i="0" dirty="0">
                <a:effectLst/>
                <a:highlight>
                  <a:srgbClr val="FFFFFF"/>
                </a:highlight>
                <a:latin typeface="Google Sans"/>
              </a:rPr>
              <a:t>🤔</a:t>
            </a:r>
            <a:r>
              <a:rPr lang="en-MY" sz="2000" dirty="0">
                <a:highlight>
                  <a:srgbClr val="FFFFFF"/>
                </a:highlight>
                <a:latin typeface="Google Sans"/>
              </a:rPr>
              <a:t>…</a:t>
            </a:r>
            <a:endParaRPr lang="en-MY" sz="2000" dirty="0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6DA63E78-7704-45EF-B5D3-EADDF5D8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730262" y="5706812"/>
            <a:ext cx="228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49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46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Google Sans</vt:lpstr>
      <vt:lpstr>Aptos</vt:lpstr>
      <vt:lpstr>Aptos Display</vt:lpstr>
      <vt:lpstr>Arial</vt:lpstr>
      <vt:lpstr>Office Theme</vt:lpstr>
      <vt:lpstr>一个例子</vt:lpstr>
      <vt:lpstr>如果猫咪要占领世界，它们会拿什么当武器？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Lim, Jia Hui</dc:creator>
  <cp:lastModifiedBy>Lim, Jia Hui</cp:lastModifiedBy>
  <cp:revision>9</cp:revision>
  <dcterms:created xsi:type="dcterms:W3CDTF">2024-06-26T13:58:39Z</dcterms:created>
  <dcterms:modified xsi:type="dcterms:W3CDTF">2024-06-27T13:50:45Z</dcterms:modified>
</cp:coreProperties>
</file>