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D7F9E-52E1-4321-A152-05898CDE2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C8516F-270B-474A-A750-C38A608EB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C657B-1691-40D2-91D2-6BE0CB2D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8605B-A0CD-454F-89FE-6AD02627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6EC8E-5A94-4FD3-BA63-A4DE45F8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3706E-D9AE-4817-BAB3-25BBB475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10D488-5772-4156-BDF7-40FC0EFEA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181CF-84D1-46F5-8713-B414AB9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284D8-349E-42A5-87A6-5225B04B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1367E-025F-4569-A703-5790A374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0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F11EE1-56C6-4B18-950C-29A782570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5CA32-317E-44D3-AFAE-6FF496AD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65AF7-3C9D-4C97-BD78-93251D14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671FE-C32E-4D86-84FF-B3F8B1E4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016CC-E3F6-4C47-AFE2-DD5E1D88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2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CD447-820F-40CF-B689-BEFB8085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C430F-3376-43B0-AF93-5E9AAE3F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46FEA-C9F0-4220-AC26-9F21D058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1A2E4-FC9E-4AAB-A245-8DF63C08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DB7DA-BDEC-41FB-88A0-9DC3AE0B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1DD48-A335-43D4-9442-8E6F86C4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FE65F-DF44-464F-B401-D1966F45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4C2D3-57C2-484A-BA66-6569F5BE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6400C-940A-47C0-B151-B979F29B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3CC78-F397-4B52-8198-D7BAD28A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9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537E-AB7B-427F-B27A-52C150F5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59765-1252-4101-BD38-B47996E73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70AB3-1252-4443-BD9B-96A28592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F6F0F-8AA8-4B67-BF1D-803FA993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F9B33-4902-4269-BE9F-2DF9A32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134AB-F830-4490-8E5F-E6ADCEBC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2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BD35F-746A-4038-AAEC-E9A59D7E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E0A82-A790-46B7-9BF2-2A2AEC0F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81A5B-7C56-4CEA-93F5-BEE4D92C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E41CBD-1831-4306-BD77-4966BB454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E6B63-8BA6-4636-96D0-6E2EB8C7B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D09354-CB6C-4B47-9E1E-87EB9FC1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B1EF4D-29AB-4A82-A796-3986660B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EB7832-40F4-436A-BB05-18849EA4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3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6B274-BF99-49FF-AD0D-AAB6CC17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8CA7B-FAC8-4CF5-BA43-F4E61439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779A7D-82AF-479F-8E0A-87C17509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6FA3F0-37AD-4DB7-B59D-452FCC2F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5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3A182-1AE1-403E-8347-8DA0539F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7FAB48-6139-461A-90A0-3988B08E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4B8EBD-041B-4786-8411-7E703E22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2126F-094C-47AA-B7E7-500A7E72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45352-D176-4503-8854-AA59AD52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4049E1-74B8-46E0-BD82-9607DF17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6E096-3223-4EBA-B270-F63DE288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57C6C-6799-4EC8-A583-05A1ED80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091B6-5DD6-4FF5-AA8C-A3BFDB68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0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9C7C8-420F-4BA2-B608-13971362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40366A-C166-419A-A927-E1455EC19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65BA8-9837-4694-AA96-F17F14D6C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0B556E-05DD-4DAE-9F5D-156F5F77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BB6B1-92AF-4627-B371-74B219A5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8FC71-7239-4FD3-A306-1CB7B4C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3B38D-30D8-4CCF-9B60-1AF4B91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4580C-9302-4D7F-B367-25D81C5E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93FFC-A9AE-4BB9-93B2-B58A8399E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13F6-FA85-4994-8859-99B45FFA205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23AD2-AFDD-4663-8A34-0BB987A82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2A9B6-9987-48DA-851B-16862B5F0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B1DB-88B8-43B0-971F-4FD74EC11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888E04-DF35-4A91-8B4A-6FEA9405D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3" y="882362"/>
            <a:ext cx="9934575" cy="484822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A95A62-8797-48BE-8795-B7F8C1C40748}"/>
              </a:ext>
            </a:extLst>
          </p:cNvPr>
          <p:cNvSpPr/>
          <p:nvPr/>
        </p:nvSpPr>
        <p:spPr>
          <a:xfrm>
            <a:off x="925513" y="882362"/>
            <a:ext cx="9934575" cy="48482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606762-21C0-45B9-8693-2136535F11CA}"/>
              </a:ext>
            </a:extLst>
          </p:cNvPr>
          <p:cNvSpPr/>
          <p:nvPr/>
        </p:nvSpPr>
        <p:spPr>
          <a:xfrm>
            <a:off x="925512" y="882362"/>
            <a:ext cx="9934575" cy="2911425"/>
          </a:xfrm>
          <a:prstGeom prst="rect">
            <a:avLst/>
          </a:prstGeom>
          <a:gradFill flip="none" rotWithShape="1">
            <a:gsLst>
              <a:gs pos="14000">
                <a:srgbClr val="808080">
                  <a:alpha val="8000"/>
                </a:srgbClr>
              </a:gs>
              <a:gs pos="0">
                <a:schemeClr val="tx1">
                  <a:alpha val="0"/>
                </a:schemeClr>
              </a:gs>
              <a:gs pos="82000">
                <a:schemeClr val="bg1">
                  <a:alpha val="7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5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888E04-DF35-4A91-8B4A-6FEA9405D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3" y="882362"/>
            <a:ext cx="9934575" cy="484822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606762-21C0-45B9-8693-2136535F11CA}"/>
              </a:ext>
            </a:extLst>
          </p:cNvPr>
          <p:cNvSpPr/>
          <p:nvPr/>
        </p:nvSpPr>
        <p:spPr>
          <a:xfrm>
            <a:off x="925512" y="882362"/>
            <a:ext cx="9934575" cy="2911425"/>
          </a:xfrm>
          <a:prstGeom prst="rect">
            <a:avLst/>
          </a:prstGeom>
          <a:gradFill flip="none" rotWithShape="1">
            <a:gsLst>
              <a:gs pos="14000">
                <a:srgbClr val="808080">
                  <a:alpha val="8000"/>
                </a:srgbClr>
              </a:gs>
              <a:gs pos="0">
                <a:schemeClr val="tx1">
                  <a:alpha val="0"/>
                </a:schemeClr>
              </a:gs>
              <a:gs pos="82000">
                <a:schemeClr val="bg1">
                  <a:alpha val="7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0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JunHao Liu</dc:creator>
  <cp:lastModifiedBy>JunHao Liu</cp:lastModifiedBy>
  <cp:revision>3</cp:revision>
  <dcterms:created xsi:type="dcterms:W3CDTF">2018-12-17T14:21:15Z</dcterms:created>
  <dcterms:modified xsi:type="dcterms:W3CDTF">2018-12-17T14:34:19Z</dcterms:modified>
</cp:coreProperties>
</file>