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ab1b108f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ab1b108f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ab1b108f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ab1b108f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ab1b108f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ab1b108f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aba6bcea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aba6bcea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aba6bce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aba6bce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aba6bcea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aba6bcea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aba6bcea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aba6bce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abedb9af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abedb9af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ab1b108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ab1b108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abedb9af6_5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abedb9af6_5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ab1b108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ab1b108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ab1b108f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ab1b108f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ta.cityofnewyork.us/City-Government/Parking-Violations-Issued-Fiscal-Year-2014/jt7v-77mi" TargetMode="External"/><Relationship Id="rId4" Type="http://schemas.openxmlformats.org/officeDocument/2006/relationships/hyperlink" Target="https://data.cityofnewyork.us/City-Government/Parking-Violations-Issued-Fiscal-Year-2015/c284-tqph" TargetMode="External"/><Relationship Id="rId5" Type="http://schemas.openxmlformats.org/officeDocument/2006/relationships/hyperlink" Target="https://data.cityofnewyork.us/City-Government/Parking-Violations-Issued-Fiscal-Year-2016/kiv2-tbus" TargetMode="External"/><Relationship Id="rId6" Type="http://schemas.openxmlformats.org/officeDocument/2006/relationships/hyperlink" Target="https://data.cityofnewyork.us/City-Government/Parking-Violations-Issued-Fiscal-Year-2017/2bnn-yakx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 City Parking Tickets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845600"/>
            <a:ext cx="7505700" cy="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15 Violation times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950" y="1479850"/>
            <a:ext cx="7198801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19150" y="780975"/>
            <a:ext cx="75057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 15 Violation time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475" y="1563801"/>
            <a:ext cx="6905062" cy="31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25" y="136775"/>
            <a:ext cx="7766101" cy="47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525" y="1501375"/>
            <a:ext cx="7572323" cy="32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258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9653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NYC OpenData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Fiscal Year 2014 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https://data.cityofnewyork.us/City-Government/Parking-Violations-Issued-Fiscal-Year-2014/jt7v-77mi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Fiscal Year 2015: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https://data.cityofnewyork.us/City-Government/Parking-Violations-Issued-Fiscal-Year-2015/c284-tqph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Fiscal Year 2016: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https://data.cityofnewyork.us/City-Government/Parking-Violations-Issued-Fiscal-Year-2016/kiv2-tbus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Fiscal Year 2017: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https://data.cityofnewyork.us/City-Government/Parking-Violations-Issued-Fiscal-Year-2017/2bnn-yakx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258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Specifications - Google Dataproc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264250" y="14142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-</a:t>
            </a:r>
            <a:r>
              <a:rPr b="1" lang="en"/>
              <a:t>Master node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Standard (1 master, N workers)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-Machine type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n1-standard-4 (4 vCPU, 15.0 GB memory)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-Primary disk type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pd-standard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-Primary disk size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500 GB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>
            <p:ph idx="2" type="body"/>
          </p:nvPr>
        </p:nvSpPr>
        <p:spPr>
          <a:xfrm>
            <a:off x="4501250" y="1414250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-</a:t>
            </a:r>
            <a:r>
              <a:rPr b="1" lang="en"/>
              <a:t>Worker nodes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-Machine type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n1-standard-4 (4 vCPU, 15.0 GB memory)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-Primary disk type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pd-standard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-Primary disk size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500 GB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Specifications cont.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Image Version:</a:t>
            </a:r>
            <a:r>
              <a:rPr lang="en" sz="2800"/>
              <a:t>1.3.45-debian9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/>
              <a:t>Applications:</a:t>
            </a:r>
            <a:r>
              <a:rPr lang="en" sz="2800"/>
              <a:t> Hadoop 2.9.2, Spark 2.3.4, Hive 2.3.5, Pig 0.17.0, Tez 0.9.2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Summary 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EXTERNAL TABLE IF NOT EXISTS tickets_summary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(summons_number INT, plate_id STRING, vehicle_make STRING, vehicle_body_type STRING, vehicle_color STRING, violation_code STRING, violation_location STRING)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 FORMAT DELIMITED FIELDS TERMINATED BY ','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AS TEXTFILE LOCATION '/output/tickets_summary'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TBLPROPERTIES ('skip.header.line.count'='1');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OVERWRITE TABLE tickets_summary SELECT summons_number, plate_id, vehicle_make, vehicle_body_type, vehicle_color, violation_code, violation_location FROM tickets;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 from tickets_summary LIMIT 10;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50" y="1945525"/>
            <a:ext cx="8560702" cy="18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tickets were given to Toyotas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 FROM tickets_summary WHERE vehicle_make LIKE 'TOYOT' LIMIT 10;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25" y="2725075"/>
            <a:ext cx="8624374" cy="12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742200"/>
            <a:ext cx="75057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Registration State by number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038" y="1678675"/>
            <a:ext cx="6753924" cy="29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</a:t>
            </a:r>
            <a:r>
              <a:rPr lang="en"/>
              <a:t> 15 Registration State by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725" y="1830113"/>
            <a:ext cx="6650550" cy="276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