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bedb9af6_5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abedb9af6_5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abedb9af6_5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abedb9af6_5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ab1b108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ab1b108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b1b108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ab1b108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ab1b108f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ab1b108f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ab1b108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ab1b108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bedb9a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abedb9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abedb9a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abedb9a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abedb9a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abedb9a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ab1b108f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ab1b108f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ba6bc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ba6bc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aba6bce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aba6bce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ba6bce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ba6bce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ba6bce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ba6bce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bedb9af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bedb9af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b1b108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ab1b108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bedb9af6_5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bedb9af6_5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bedb9af6_5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bedb9af6_5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bedb9af6_5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bedb9af6_5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cityofnewyork.us/City-Government/Parking-Violations-Issued-Fiscal-Year-2014/jt7v-77mi" TargetMode="External"/><Relationship Id="rId4" Type="http://schemas.openxmlformats.org/officeDocument/2006/relationships/hyperlink" Target="https://data.cityofnewyork.us/City-Government/Parking-Violations-Issued-Fiscal-Year-2015/c284-tqph" TargetMode="External"/><Relationship Id="rId5" Type="http://schemas.openxmlformats.org/officeDocument/2006/relationships/hyperlink" Target="https://data.cityofnewyork.us/City-Government/Parking-Violations-Issued-Fiscal-Year-2016/kiv2-tbus" TargetMode="External"/><Relationship Id="rId6" Type="http://schemas.openxmlformats.org/officeDocument/2006/relationships/hyperlink" Target="https://data.cityofnewyork.us/City-Government/Parking-Violations-Issued-Fiscal-Year-2017/2bnn-yakx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City Parking Tickets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Toyotas were given tickets because of expired meters in NY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COUNT (*) as count, vehicle_make, violation_code, registration_state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tickets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vehicle_make LIKE 'TOYOT' AND violation_code = 37 AND registration_state LIKE 'NY'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vehicle_make, violation_code, registration_state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12" y="3318375"/>
            <a:ext cx="8647175" cy="13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police squads that gave out tickets in NY 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COUNT (*) as count, issuer_squad, registration_state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tickets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registration_state LIKE 'NY'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issuer_squad, registration_state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count DESC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200" y="3190800"/>
            <a:ext cx="5818926" cy="17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742200"/>
            <a:ext cx="75057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Registration State by number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038" y="1678675"/>
            <a:ext cx="6753924" cy="29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15 Registration State by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725" y="1830113"/>
            <a:ext cx="6650550" cy="27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845600"/>
            <a:ext cx="75057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15 Violation times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950" y="1479850"/>
            <a:ext cx="7198801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819150" y="780975"/>
            <a:ext cx="75057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15 Violation time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475" y="1563801"/>
            <a:ext cx="6905062" cy="31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19150" y="845600"/>
            <a:ext cx="75057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15 Violations 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325" y="1835725"/>
            <a:ext cx="6134100" cy="27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VS Non-New York Violations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666369" y="4220875"/>
            <a:ext cx="1624500" cy="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(New York)</a:t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75" y="1725325"/>
            <a:ext cx="30765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963" y="1725325"/>
            <a:ext cx="30956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5776375" y="4165400"/>
            <a:ext cx="1426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 New York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19150" y="845600"/>
            <a:ext cx="7505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15 Vehicle Body Types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25" y="1633863"/>
            <a:ext cx="5962100" cy="28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25" y="136775"/>
            <a:ext cx="7766101" cy="47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58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965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NYC OpenData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Fiscal Year 2014 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https://data.cityofnewyork.us/City-Government/Parking-Violations-Issued-Fiscal-Year-2014/jt7v-77mi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Fiscal Year 2015: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https://data.cityofnewyork.us/City-Government/Parking-Violations-Issued-Fiscal-Year-2015/c284-tqph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Fiscal Year 2016: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https://data.cityofnewyork.us/City-Government/Parking-Violations-Issued-Fiscal-Year-2016/kiv2-tbus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Fiscal Year 2017: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https://data.cityofnewyork.us/City-Government/Parking-Violations-Issued-Fiscal-Year-2017/2bnn-yakx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25" y="1501375"/>
            <a:ext cx="7572323" cy="32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258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Specifications - Google Dataproc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264250" y="14142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</a:t>
            </a:r>
            <a:r>
              <a:rPr b="1" lang="en"/>
              <a:t>Master node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Standard (1 master, N workers)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-Machine type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n1-standard-4 (4 vCPU, 15.0 GB memory)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-Primary disk type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pd-standard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-Primary disk size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500 GB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2" type="body"/>
          </p:nvPr>
        </p:nvSpPr>
        <p:spPr>
          <a:xfrm>
            <a:off x="4501250" y="141425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</a:t>
            </a:r>
            <a:r>
              <a:rPr b="1" lang="en"/>
              <a:t>Worker nodes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-Machine type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n1-standard-4 (4 vCPU, 15.0 GB memory)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-Primary disk type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pd-standard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-Primary disk size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500 GB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Specifications cont.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Image Version:</a:t>
            </a:r>
            <a:r>
              <a:rPr lang="en" sz="2800"/>
              <a:t>1.3.45-debian9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/>
              <a:t>Applications:</a:t>
            </a:r>
            <a:r>
              <a:rPr lang="en" sz="2800"/>
              <a:t> Hadoop 2.9.2, Spark 2.3.4, Hive 2.3.5, Pig 0.17.0, Tez 0.9.2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Summary 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EXTERNAL TABLE IF NOT EXISTS tickets_summary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(summons_number INT, plate_id STRING, vehicle_make STRING, vehicle_body_type STRING, vehicle_color STRING, violation_code STRING, registration_state STRING)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FORMAT DELIMITED FIELDS TERMINATED BY ','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AS TEXTFILE LOCATION '/output/tickets_summary'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TBLPROPERTIES ('skip.header.line.count'='1');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OVERWRITE TABLE tickets_summary SELECT summons_number, plate_id, vehicle_make, vehicle_body_type, vehicle_color, violation_code, registration_state FROM tickets;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tickets_summary LIMIT 10;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63" y="1917225"/>
            <a:ext cx="8659074" cy="17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certain information by plate id 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* FROM tickets_summary WHERE plate_id LIKE 'GFM1421' LIMIT 1;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50" y="3187550"/>
            <a:ext cx="8620550" cy="4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tickets were given to Toyotas in NY 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COUNT (*) as count, vehicle_make, registration_state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tickets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vehicle_make LIKE 'TOYOT' AND registration_state LIKE 'NY'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vehicle_make, registration_state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00" y="3334400"/>
            <a:ext cx="80962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tickets were given because of expired meters in NY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COUNT (*) as count, violation_code, registration_state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tickets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violation_code = 37 AND registration_state LIKE 'NY'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violation_code, registration_state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3319463"/>
            <a:ext cx="78676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