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266" r:id="rId4"/>
    <p:sldId id="267" r:id="rId5"/>
    <p:sldId id="268" r:id="rId6"/>
    <p:sldId id="393" r:id="rId7"/>
    <p:sldId id="330" r:id="rId8"/>
    <p:sldId id="358" r:id="rId9"/>
    <p:sldId id="354" r:id="rId10"/>
    <p:sldId id="355" r:id="rId11"/>
    <p:sldId id="391" r:id="rId12"/>
    <p:sldId id="331" r:id="rId13"/>
    <p:sldId id="332" r:id="rId14"/>
    <p:sldId id="385" r:id="rId15"/>
    <p:sldId id="356" r:id="rId16"/>
    <p:sldId id="357" r:id="rId17"/>
    <p:sldId id="394" r:id="rId18"/>
    <p:sldId id="336" r:id="rId19"/>
    <p:sldId id="337" r:id="rId20"/>
    <p:sldId id="338" r:id="rId21"/>
    <p:sldId id="339" r:id="rId22"/>
    <p:sldId id="364" r:id="rId23"/>
    <p:sldId id="367" r:id="rId24"/>
    <p:sldId id="368" r:id="rId25"/>
    <p:sldId id="369" r:id="rId26"/>
    <p:sldId id="392" r:id="rId27"/>
    <p:sldId id="387" r:id="rId28"/>
    <p:sldId id="373" r:id="rId29"/>
    <p:sldId id="374" r:id="rId30"/>
    <p:sldId id="376" r:id="rId31"/>
    <p:sldId id="377" r:id="rId32"/>
    <p:sldId id="389" r:id="rId33"/>
    <p:sldId id="378" r:id="rId34"/>
    <p:sldId id="379" r:id="rId35"/>
    <p:sldId id="381" r:id="rId36"/>
    <p:sldId id="382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4249" autoAdjust="0"/>
  </p:normalViewPr>
  <p:slideViewPr>
    <p:cSldViewPr>
      <p:cViewPr varScale="1">
        <p:scale>
          <a:sx n="68" d="100"/>
          <a:sy n="68" d="100"/>
        </p:scale>
        <p:origin x="9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本地仓库 ：用来存储从远程仓库或中央仓库下载的插件和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包，项目使用一些插件或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包，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优先从本地仓库查找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默认本地仓库位置在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${user.dir}/.m2/repository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${user.dir}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用户目录</a:t>
            </a:r>
            <a:endParaRPr lang="en-US" altLang="zh-CN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远程仓库：如果本地需要插件或者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包，本地仓库没有， 默认去远程仓库下载。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远程仓库可以在互联网内也可以在局域网内。</a:t>
            </a:r>
            <a:endParaRPr lang="en-US" altLang="zh-CN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中央仓库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软件中内置一个远程仓库地址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http://repo1.maven.org/maven2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，它是中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央仓库，服务于整个互联网，它是由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团队自己维护，里面存储了非常全的 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包，它包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含了世界上大部分流行的开源项目构件</a:t>
            </a: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zh-CN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7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是一个项目管理工具，它包含了一个项目对象模</a:t>
            </a:r>
          </a:p>
          <a:p>
            <a:r>
              <a:rPr lang="zh-CN" altLang="en-US" dirty="0"/>
              <a:t>型 </a:t>
            </a:r>
            <a:r>
              <a:rPr lang="en-US" altLang="zh-CN" dirty="0"/>
              <a:t>(POM</a:t>
            </a:r>
            <a:r>
              <a:rPr lang="zh-CN" altLang="en-US" dirty="0"/>
              <a:t>： </a:t>
            </a:r>
            <a:r>
              <a:rPr lang="en-US" altLang="zh-CN" dirty="0"/>
              <a:t>Project Object Model)</a:t>
            </a:r>
            <a:r>
              <a:rPr lang="zh-CN" altLang="en-US" dirty="0"/>
              <a:t>，一组标准集合，一个项目生命周期</a:t>
            </a:r>
            <a:r>
              <a:rPr lang="en-US" altLang="zh-CN" dirty="0"/>
              <a:t>(Project Lifecycle)</a:t>
            </a:r>
            <a:r>
              <a:rPr lang="zh-CN" altLang="en-US" dirty="0"/>
              <a:t>，一个依赖管</a:t>
            </a:r>
          </a:p>
          <a:p>
            <a:r>
              <a:rPr lang="zh-CN" altLang="en-US" dirty="0"/>
              <a:t>理系统</a:t>
            </a:r>
            <a:r>
              <a:rPr lang="en-US" altLang="zh-CN" dirty="0"/>
              <a:t>(Dependency Management System)</a:t>
            </a:r>
            <a:r>
              <a:rPr lang="zh-CN" altLang="en-US" dirty="0"/>
              <a:t>，和用来运行定义在生命周期阶段</a:t>
            </a:r>
            <a:r>
              <a:rPr lang="en-US" altLang="zh-CN" dirty="0"/>
              <a:t>(phase)</a:t>
            </a:r>
            <a:r>
              <a:rPr lang="zh-CN" altLang="en-US" dirty="0"/>
              <a:t>中插件</a:t>
            </a:r>
            <a:r>
              <a:rPr lang="en-US" altLang="zh-CN" dirty="0"/>
              <a:t>(plugin)</a:t>
            </a:r>
            <a:r>
              <a:rPr lang="zh-CN" altLang="en-US" dirty="0"/>
              <a:t>目标</a:t>
            </a:r>
          </a:p>
          <a:p>
            <a:r>
              <a:rPr lang="en-US" altLang="zh-CN" dirty="0"/>
              <a:t>(goal)</a:t>
            </a:r>
            <a:r>
              <a:rPr lang="zh-CN" altLang="en-US" dirty="0"/>
              <a:t>的逻辑。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仓库</a:t>
            </a:r>
            <a:r>
              <a:rPr lang="en-US" altLang="zh-CN" dirty="0"/>
              <a:t>,</a:t>
            </a:r>
            <a:r>
              <a:rPr lang="zh-CN" altLang="en-US" dirty="0"/>
              <a:t>存放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第二</a:t>
            </a:r>
            <a:r>
              <a:rPr lang="en-US" altLang="zh-CN" dirty="0"/>
              <a:t>:</a:t>
            </a:r>
            <a:r>
              <a:rPr lang="zh-CN" altLang="en-US" dirty="0"/>
              <a:t>配置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管理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  <a:r>
              <a:rPr lang="en-US" altLang="zh-CN" dirty="0"/>
              <a:t>,</a:t>
            </a:r>
            <a:r>
              <a:rPr lang="zh-CN" altLang="en-US" dirty="0"/>
              <a:t>从仓库中查询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7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maven&#30340;&#23433;&#3501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&#20179;&#24211;&#30340;&#31181;&#31867;&#21644;&#24444;&#27492;&#20851;&#31995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maven&#26631;&#20934;&#30446;&#24405;&#32467;&#2650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maven&#24120;&#29992;&#21629;&#2019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maven&#29983;&#21629;&#21608;&#2639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maven&#27010;&#24565;&#27169;&#22411;&#22270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idea&#38598;&#25104;maven&#25554;&#202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20351;&#29992;&#39592;&#26550;&#21019;&#24314;maven&#30340;java&#24037;&#31243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19981;&#20351;&#29992;&#39592;&#26550;&#21019;&#24314;maven&#30340;java&#24037;&#31243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20351;&#29992;&#39592;&#26550;&#21019;&#24314;maven&#30340;web&#24037;&#3124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maven&#24037;&#31243;servlet&#23454;&#20363;&#20043;&#25351;&#23450;web&#36164;&#28304;&#21253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maven&#24037;&#31243;servlet&#23454;&#20363;&#20043;&#23548;&#20837;&#39033;&#30446;&#20381;&#36182;&#30340;jar&#21253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maven&#24037;&#31243;servlet&#23454;&#20363;&#20043;jar&#21253;&#20914;&#31361;&#35299;&#20915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maven&#24037;&#31243;&#36816;&#34892;&#29615;&#22659;&#20462;&#25913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maven&#30340;java&#24037;&#31243;&#21462;mysql&#25968;&#25454;&#24211;&#25968;&#25454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maven&#27010;&#3684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maven&#20381;&#36182;&#31649;&#29702;&#30340;&#27010;&#2456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maven&#19968;&#38190;&#26500;&#24314;&#27010;&#2456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Day24_MAVEN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2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仓库的种类和彼此关系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标准目录结构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学习目标：知道仓库的分类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仓库的种类和彼此关系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仓库的作用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仓库的种类和彼此关系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仓库都有哪些分类以及关系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13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标准目录结构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概念模型图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idea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916832"/>
            <a:ext cx="7848872" cy="2514139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的安装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仓库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的依赖传递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工程的创建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学习目标：了解什么是概念模型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概念模型图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idea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使用骨架创建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不使用骨架创建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使用骨架创建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学习目标：掌握用骨架创建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使用骨架创建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骨架和模板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学习目标：掌握不使用骨架创建工程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不使用骨架创建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不使用骨架创建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用骨架和不用骨架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2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学习目标：掌握用骨架创建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使用骨架创建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实例之指定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实例之导入项目依赖的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包冲突解决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学习目标：掌握如何创建资源包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实例之指定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资源包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2060848"/>
            <a:ext cx="3295434" cy="312969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概述（了解）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的安装（重点）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的生命周期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包依赖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的工程创建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学习目标：能够完成依赖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包的配置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实例之导入项目依赖的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实例之导入项目依赖的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和配置依赖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学习目标：能够解决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的冲突问题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包冲突解决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3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工程运行环境修改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学习目标：能够完成环境的修改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工程运行环境修改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工程读取数据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工程的代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码操作数据库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依赖管理的概念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一键构建概念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maven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学习目标：什么是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学习目标：能够清晰的描述什么是依赖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依赖管理的概念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什么是依赖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依赖管理的概念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怎么管理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jar?</a:t>
            </a: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学习目标：了解什么是一键构建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一键构建概念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1096</Words>
  <Application>Microsoft Office PowerPoint</Application>
  <PresentationFormat>全屏显示(4:3)</PresentationFormat>
  <Paragraphs>298</Paragraphs>
  <Slides>37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maven概述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1647</cp:revision>
  <dcterms:created xsi:type="dcterms:W3CDTF">2015-06-29T07:19:00Z</dcterms:created>
  <dcterms:modified xsi:type="dcterms:W3CDTF">2018-07-21T03:18:57Z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