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81" r:id="rId2"/>
    <p:sldId id="313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800080"/>
    <a:srgbClr val="03166A"/>
    <a:srgbClr val="834D25"/>
    <a:srgbClr val="EEB500"/>
    <a:srgbClr val="DEC57A"/>
    <a:srgbClr val="DAA600"/>
    <a:srgbClr val="0000FF"/>
    <a:srgbClr val="5757FF"/>
    <a:srgbClr val="4D49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03" autoAdjust="0"/>
    <p:restoredTop sz="86426" autoAdjust="0"/>
  </p:normalViewPr>
  <p:slideViewPr>
    <p:cSldViewPr snapToGrid="0">
      <p:cViewPr varScale="1">
        <p:scale>
          <a:sx n="60" d="100"/>
          <a:sy n="60" d="100"/>
        </p:scale>
        <p:origin x="72" y="811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C7B5CF-7CCB-4632-A987-53385BAED650}" type="datetimeFigureOut">
              <a:rPr lang="ko-KR" altLang="en-US" smtClean="0"/>
              <a:t>2017-05-11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892F62-0811-4580-A4B5-097D33559C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7122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CEA57C-3AB2-4152-90BB-CB4F07CBC00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1207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84CB5-9D6C-4642-AC8D-E610E31D90E6}" type="datetime1">
              <a:rPr lang="ko-KR" altLang="en-US" smtClean="0"/>
              <a:t>2017-05-11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70184-BCC5-4DA0-B276-C5637C364C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117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B3385-7B61-4544-949C-AA55952F561E}" type="datetime1">
              <a:rPr lang="ko-KR" altLang="en-US" smtClean="0"/>
              <a:t>2017-05-11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70184-BCC5-4DA0-B276-C5637C364C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4749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349C7-C2F6-498B-A0F2-3F49DA3E1D09}" type="datetime1">
              <a:rPr lang="ko-KR" altLang="en-US" smtClean="0"/>
              <a:t>2017-05-11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70184-BCC5-4DA0-B276-C5637C364C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171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1246F-BABD-407C-84F0-694888D85FFA}" type="datetime1">
              <a:rPr lang="ko-KR" altLang="en-US" smtClean="0"/>
              <a:t>2017-05-11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70184-BCC5-4DA0-B276-C5637C364C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2942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7F5EC-C58A-4C89-9119-C214A9535271}" type="datetime1">
              <a:rPr lang="ko-KR" altLang="en-US" smtClean="0"/>
              <a:t>2017-05-11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70184-BCC5-4DA0-B276-C5637C364C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1991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E86EE-2BD8-4A8C-8D44-C750D2640072}" type="datetime1">
              <a:rPr lang="ko-KR" altLang="en-US" smtClean="0"/>
              <a:t>2017-05-11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70184-BCC5-4DA0-B276-C5637C364C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729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7DBC-9F41-4A1B-AAEB-68AEDDD0EF56}" type="datetime1">
              <a:rPr lang="ko-KR" altLang="en-US" smtClean="0"/>
              <a:t>2017-05-11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70184-BCC5-4DA0-B276-C5637C364C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8502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1BC6D-6887-49FF-882C-08458F31AEBD}" type="datetime1">
              <a:rPr lang="ko-KR" altLang="en-US" smtClean="0"/>
              <a:t>2017-05-11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70184-BCC5-4DA0-B276-C5637C364C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9624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A68CC-C57D-423A-B1A2-6934F778F959}" type="datetime1">
              <a:rPr lang="ko-KR" altLang="en-US" smtClean="0"/>
              <a:t>2017-05-11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70184-BCC5-4DA0-B276-C5637C364C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2092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9CA91-CF76-4348-936E-8E021B9F0F59}" type="datetime1">
              <a:rPr lang="ko-KR" altLang="en-US" smtClean="0"/>
              <a:t>2017-05-11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70184-BCC5-4DA0-B276-C5637C364C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1304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7A073-11D1-4A43-8E96-08111E2629C6}" type="datetime1">
              <a:rPr lang="ko-KR" altLang="en-US" smtClean="0"/>
              <a:t>2017-05-11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70184-BCC5-4DA0-B276-C5637C364C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6098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CF743-381C-46C6-8BA1-E578E74FBC4B}" type="datetime1">
              <a:rPr lang="ko-KR" altLang="en-US" smtClean="0"/>
              <a:t>2017-05-11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70184-BCC5-4DA0-B276-C5637C364C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01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/>
          <a:srcRect l="8354" t="835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-6982" y="0"/>
            <a:ext cx="12198981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pc="-150" dirty="0"/>
          </a:p>
          <a:p>
            <a:r>
              <a:rPr lang="en-US" altLang="ko-KR" dirty="0"/>
              <a:t>				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959261" y="408225"/>
            <a:ext cx="6273478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chemeClr val="bg1"/>
                </a:solidFill>
              </a:rPr>
              <a:t>레이저 포인터를 이용하여</a:t>
            </a:r>
            <a:br>
              <a:rPr lang="en-US" altLang="ko-KR" sz="3200" spc="-150" dirty="0">
                <a:solidFill>
                  <a:schemeClr val="bg1"/>
                </a:solidFill>
              </a:rPr>
            </a:br>
            <a:r>
              <a:rPr lang="ko-KR" altLang="en-US" sz="3200" spc="-150" dirty="0">
                <a:solidFill>
                  <a:schemeClr val="bg1"/>
                </a:solidFill>
              </a:rPr>
              <a:t>반려묘와 놀아주는 스마트 시스템</a:t>
            </a:r>
            <a:endParaRPr lang="en-US" altLang="ko-KR" sz="3200" spc="-150" dirty="0">
              <a:solidFill>
                <a:schemeClr val="bg1"/>
              </a:solidFill>
            </a:endParaRPr>
          </a:p>
          <a:p>
            <a:pPr algn="ctr"/>
            <a:endParaRPr lang="en-US" altLang="ko-KR" sz="2700" spc="-150" dirty="0">
              <a:solidFill>
                <a:schemeClr val="bg1"/>
              </a:solidFill>
            </a:endParaRPr>
          </a:p>
          <a:p>
            <a:pPr algn="ctr"/>
            <a:r>
              <a:rPr lang="en-US" altLang="ko-KR" sz="2700" spc="-150" dirty="0">
                <a:solidFill>
                  <a:schemeClr val="bg1"/>
                </a:solidFill>
              </a:rPr>
              <a:t>Smart Laser Pointer for Cat</a:t>
            </a:r>
          </a:p>
        </p:txBody>
      </p:sp>
      <p:cxnSp>
        <p:nvCxnSpPr>
          <p:cNvPr id="18" name="직선 연결선 17"/>
          <p:cNvCxnSpPr/>
          <p:nvPr/>
        </p:nvCxnSpPr>
        <p:spPr>
          <a:xfrm>
            <a:off x="3129215" y="1655187"/>
            <a:ext cx="6022308" cy="0"/>
          </a:xfrm>
          <a:prstGeom prst="line">
            <a:avLst/>
          </a:prstGeom>
          <a:ln w="444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983280" y="4490225"/>
            <a:ext cx="284351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200" spc="-150" dirty="0" err="1">
                <a:solidFill>
                  <a:schemeClr val="bg1"/>
                </a:solidFill>
              </a:rPr>
              <a:t>공기석</a:t>
            </a:r>
            <a:r>
              <a:rPr lang="en-US" altLang="ko-KR" sz="2200" spc="-150" dirty="0">
                <a:solidFill>
                  <a:schemeClr val="bg1"/>
                </a:solidFill>
              </a:rPr>
              <a:t>, </a:t>
            </a:r>
            <a:r>
              <a:rPr lang="ko-KR" altLang="en-US" sz="2200" spc="-150" dirty="0" err="1">
                <a:solidFill>
                  <a:schemeClr val="bg1"/>
                </a:solidFill>
              </a:rPr>
              <a:t>정의훈</a:t>
            </a:r>
            <a:r>
              <a:rPr lang="ko-KR" altLang="en-US" sz="2200" spc="-150" dirty="0">
                <a:solidFill>
                  <a:schemeClr val="bg1"/>
                </a:solidFill>
              </a:rPr>
              <a:t> 교수님</a:t>
            </a:r>
            <a:endParaRPr lang="en-US" altLang="ko-KR" sz="2200" spc="-150" dirty="0">
              <a:solidFill>
                <a:schemeClr val="bg1"/>
              </a:solidFill>
            </a:endParaRPr>
          </a:p>
          <a:p>
            <a:pPr algn="r"/>
            <a:endParaRPr lang="en-US" altLang="ko-KR" sz="2200" spc="-150" dirty="0">
              <a:solidFill>
                <a:schemeClr val="bg1"/>
              </a:solidFill>
            </a:endParaRPr>
          </a:p>
          <a:p>
            <a:pPr algn="r"/>
            <a:r>
              <a:rPr lang="en-US" altLang="ko-KR" sz="2200" spc="-150" dirty="0">
                <a:solidFill>
                  <a:schemeClr val="bg1"/>
                </a:solidFill>
              </a:rPr>
              <a:t>2014150016 </a:t>
            </a:r>
            <a:r>
              <a:rPr lang="ko-KR" altLang="en-US" sz="2200" spc="-150" dirty="0" err="1">
                <a:solidFill>
                  <a:schemeClr val="bg1"/>
                </a:solidFill>
              </a:rPr>
              <a:t>박예리</a:t>
            </a:r>
            <a:endParaRPr lang="en-US" altLang="ko-KR" sz="2200" spc="-150" dirty="0">
              <a:solidFill>
                <a:schemeClr val="bg1"/>
              </a:solidFill>
            </a:endParaRPr>
          </a:p>
          <a:p>
            <a:pPr algn="r"/>
            <a:r>
              <a:rPr lang="en-US" altLang="ko-KR" sz="2200" spc="-150" dirty="0">
                <a:solidFill>
                  <a:schemeClr val="bg1"/>
                </a:solidFill>
              </a:rPr>
              <a:t>2014150013 </a:t>
            </a:r>
            <a:r>
              <a:rPr lang="ko-KR" altLang="en-US" sz="2200" spc="-150" dirty="0" err="1">
                <a:solidFill>
                  <a:schemeClr val="bg1"/>
                </a:solidFill>
              </a:rPr>
              <a:t>문지호</a:t>
            </a:r>
            <a:endParaRPr lang="en-US" altLang="ko-KR" sz="2200" spc="-150" dirty="0">
              <a:solidFill>
                <a:schemeClr val="bg1"/>
              </a:solidFill>
            </a:endParaRPr>
          </a:p>
          <a:p>
            <a:pPr algn="r"/>
            <a:r>
              <a:rPr lang="en-US" altLang="ko-KR" sz="2200" spc="-150" dirty="0">
                <a:solidFill>
                  <a:schemeClr val="bg1"/>
                </a:solidFill>
              </a:rPr>
              <a:t>2014154029 </a:t>
            </a:r>
            <a:r>
              <a:rPr lang="ko-KR" altLang="en-US" sz="2200" spc="-150" dirty="0">
                <a:solidFill>
                  <a:schemeClr val="bg1"/>
                </a:solidFill>
              </a:rPr>
              <a:t>이가원</a:t>
            </a:r>
          </a:p>
        </p:txBody>
      </p:sp>
      <p:sp>
        <p:nvSpPr>
          <p:cNvPr id="28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468731" y="6356350"/>
            <a:ext cx="3343275" cy="365125"/>
          </a:xfrm>
        </p:spPr>
        <p:txBody>
          <a:bodyPr/>
          <a:lstStyle/>
          <a:p>
            <a:r>
              <a:rPr lang="ko-KR" altLang="en-US" dirty="0">
                <a:solidFill>
                  <a:schemeClr val="bg2">
                    <a:lumMod val="90000"/>
                  </a:schemeClr>
                </a:solidFill>
              </a:rPr>
              <a:t>졸업작품 제안서</a:t>
            </a:r>
          </a:p>
        </p:txBody>
      </p:sp>
      <p:sp>
        <p:nvSpPr>
          <p:cNvPr id="29" name="날짜 개체 틀 5"/>
          <p:cNvSpPr>
            <a:spLocks noGrp="1"/>
          </p:cNvSpPr>
          <p:nvPr>
            <p:ph type="dt" sz="half" idx="10"/>
          </p:nvPr>
        </p:nvSpPr>
        <p:spPr>
          <a:xfrm>
            <a:off x="9597944" y="225662"/>
            <a:ext cx="2228850" cy="365125"/>
          </a:xfrm>
        </p:spPr>
        <p:txBody>
          <a:bodyPr/>
          <a:lstStyle/>
          <a:p>
            <a:pPr algn="r"/>
            <a:fld id="{495E7959-7BC7-465B-A52A-FD04769734D0}" type="datetime1">
              <a:rPr lang="ko-KR" altLang="en-US" sz="1400" b="1" smtClean="0">
                <a:solidFill>
                  <a:schemeClr val="bg2">
                    <a:lumMod val="90000"/>
                  </a:schemeClr>
                </a:solidFill>
              </a:rPr>
              <a:t>2017-05-11</a:t>
            </a:fld>
            <a:endParaRPr lang="ko-KR" altLang="en-US" sz="1400" b="1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650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70184-BCC5-4DA0-B276-C5637C364CB4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0" y="400050"/>
            <a:ext cx="12192000" cy="1068332"/>
          </a:xfrm>
          <a:prstGeom prst="rect">
            <a:avLst/>
          </a:prstGeom>
          <a:solidFill>
            <a:srgbClr val="EEB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22729" y="580273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아이디어 개요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0288" y="1648605"/>
            <a:ext cx="11994390" cy="4380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/>
              <a:t>  </a:t>
            </a:r>
            <a:r>
              <a:rPr lang="en-US" altLang="ko-KR" b="1" dirty="0"/>
              <a:t>&lt; </a:t>
            </a:r>
            <a:r>
              <a:rPr lang="ko-KR" altLang="en-US" b="1" dirty="0"/>
              <a:t>지난 발표에서 지적 사항 </a:t>
            </a:r>
            <a:r>
              <a:rPr lang="en-US" altLang="ko-KR" b="1" dirty="0"/>
              <a:t>&gt;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/>
              <a:t>    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     </a:t>
            </a:r>
            <a:r>
              <a:rPr lang="ko-KR" altLang="en-US" dirty="0"/>
              <a:t>완성도가 낮음</a:t>
            </a:r>
            <a:endParaRPr lang="en-US" altLang="ko-KR" dirty="0"/>
          </a:p>
          <a:p>
            <a:r>
              <a:rPr lang="en-US" altLang="ko-KR" b="1" dirty="0"/>
              <a:t>  </a:t>
            </a:r>
          </a:p>
          <a:p>
            <a:r>
              <a:rPr lang="en-US" altLang="ko-KR" b="1" dirty="0"/>
              <a:t> </a:t>
            </a:r>
          </a:p>
          <a:p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 &lt; </a:t>
            </a:r>
            <a:r>
              <a:rPr lang="ko-KR" altLang="en-US" b="1" dirty="0"/>
              <a:t>지적 사항에 대한 답변 </a:t>
            </a:r>
            <a:r>
              <a:rPr lang="en-US" altLang="ko-KR" b="1" dirty="0"/>
              <a:t>&gt;</a:t>
            </a:r>
          </a:p>
          <a:p>
            <a:pPr>
              <a:lnSpc>
                <a:spcPct val="120000"/>
              </a:lnSpc>
            </a:pPr>
            <a:r>
              <a:rPr lang="en-US" altLang="ko-KR" b="1" dirty="0"/>
              <a:t>     </a:t>
            </a:r>
          </a:p>
          <a:p>
            <a:pPr>
              <a:lnSpc>
                <a:spcPct val="120000"/>
              </a:lnSpc>
            </a:pPr>
            <a:r>
              <a:rPr lang="en-US" altLang="ko-KR" b="1" dirty="0"/>
              <a:t>     </a:t>
            </a:r>
            <a:r>
              <a:rPr lang="en-US" altLang="ko-KR" dirty="0"/>
              <a:t>1. </a:t>
            </a:r>
            <a:r>
              <a:rPr lang="ko-KR" altLang="en-US" dirty="0"/>
              <a:t>레이저 조작 기능 보완 </a:t>
            </a:r>
            <a:r>
              <a:rPr lang="en-US" altLang="ko-KR" dirty="0"/>
              <a:t>( </a:t>
            </a:r>
            <a:r>
              <a:rPr lang="ko-KR" altLang="en-US" dirty="0"/>
              <a:t>각도</a:t>
            </a:r>
            <a:r>
              <a:rPr lang="en-US" altLang="ko-KR" dirty="0"/>
              <a:t>, </a:t>
            </a:r>
            <a:r>
              <a:rPr lang="ko-KR" altLang="en-US" dirty="0"/>
              <a:t>속도 등의 정밀 제어 </a:t>
            </a:r>
            <a:r>
              <a:rPr lang="en-US" altLang="ko-KR" dirty="0"/>
              <a:t>)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     2. </a:t>
            </a:r>
            <a:r>
              <a:rPr lang="ko-KR" altLang="en-US" dirty="0"/>
              <a:t>자동모드의 패턴을 다양하게 추가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/>
              <a:t>     3. </a:t>
            </a:r>
            <a:r>
              <a:rPr lang="ko-KR" altLang="en-US" dirty="0"/>
              <a:t>스피커 출력을 원활하게 보완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/>
              <a:t>     4. </a:t>
            </a:r>
            <a:r>
              <a:rPr lang="ko-KR" altLang="en-US" dirty="0"/>
              <a:t>고양이 움직임 인식을 통한 </a:t>
            </a:r>
            <a:r>
              <a:rPr lang="ko-KR" altLang="en-US" dirty="0" err="1"/>
              <a:t>푸시알림</a:t>
            </a:r>
            <a:r>
              <a:rPr lang="ko-KR" altLang="en-US" dirty="0"/>
              <a:t> 구현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039220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2165</TotalTime>
  <Words>80</Words>
  <Application>Microsoft Office PowerPoint</Application>
  <PresentationFormat>와이드스크린</PresentationFormat>
  <Paragraphs>29</Paragraphs>
  <Slides>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함초롬돋움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Gawon Lee</dc:creator>
  <cp:lastModifiedBy>Gawon Lee</cp:lastModifiedBy>
  <cp:revision>189</cp:revision>
  <dcterms:created xsi:type="dcterms:W3CDTF">2016-11-12T11:20:31Z</dcterms:created>
  <dcterms:modified xsi:type="dcterms:W3CDTF">2017-05-11T09:46:16Z</dcterms:modified>
</cp:coreProperties>
</file>