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AEAEA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>
        <p:scale>
          <a:sx n="90" d="100"/>
          <a:sy n="90" d="100"/>
        </p:scale>
        <p:origin x="169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FFE44-F12B-3CCA-637E-08C1FCBB2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9AA723-CFB2-7A46-D19B-A9816846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9687B-FFD0-BE7E-D387-0BF62B7D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4E75-9474-46A9-AB25-49345777A19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3FCFB-AEE1-0A2E-C82B-9E6A824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59ACBB-5551-C193-8442-5BEFA283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50B1-E1B7-476F-B33E-EB3BC2C17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9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7642F-80D3-496E-1452-CBEC66A7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3C607-A360-FE70-6B4F-DC4613B73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0CB87E-9A28-24C8-2762-7CB07E60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4E75-9474-46A9-AB25-49345777A19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B93B4-ED56-C2A9-FC08-6C940E00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F1A8D-2D9A-9379-8684-A72A4DCF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50B1-E1B7-476F-B33E-EB3BC2C17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80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90D71B-5C38-3AB2-5098-C079E47AB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5C7968-B7AB-356D-F11C-20748D9EC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CCFB3-EA61-F987-25F0-52998999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4E75-9474-46A9-AB25-49345777A19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B08B96-788F-7B41-FD58-E966CD2A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4801BF-12A7-4174-853A-3E322769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50B1-E1B7-476F-B33E-EB3BC2C17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47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3F0EE-E7EF-4A39-D288-25910ABF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9BC5F-D1D3-EF3E-E682-976D8A8C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4F269-4A05-3565-67F4-366662FA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4E75-9474-46A9-AB25-49345777A19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D760E1-E805-CD19-514E-684E75B2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445DA-CFEA-FF37-74E0-727E3F5C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50B1-E1B7-476F-B33E-EB3BC2C17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2E386-A731-DF35-FD11-314FF0BD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30A41F-1410-3B9E-9F68-87625A507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A8F056-60F7-E324-F5A6-6AF833C2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4E75-9474-46A9-AB25-49345777A19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6982F-D6D0-9466-1E31-37235FDB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C0C1A8-E00D-0C32-122D-E7FB5565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50B1-E1B7-476F-B33E-EB3BC2C17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88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A0F89-02B8-F177-3DB3-4F9498BB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F764D-89FC-42FB-E719-51FBB118E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2E6FE6-A6F4-B31C-AB04-CEE5766F9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8A37F8-3072-F653-9C35-A147D052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4E75-9474-46A9-AB25-49345777A19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D7BEB7-F9C7-4FA1-E381-5A704D0C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E9DB7A-F9C9-3356-0E5D-7E693DA1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50B1-E1B7-476F-B33E-EB3BC2C17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79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769FB-7CC5-4225-E3A8-234C08E4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092DFA-B550-8132-47D3-2B274B522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7512A2-E625-BC3E-039E-8764864E6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1111-11F1-D55A-D4E7-EBAD08C4F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3FD8C7-B3A2-0E2B-36F2-206F6609B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2A23F9-D3A3-F30F-2F17-6A566AB1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4E75-9474-46A9-AB25-49345777A19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E66350-A4AA-B014-D2DF-5390C6A8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1ED3E1-1923-1C68-1EB7-18928F0A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50B1-E1B7-476F-B33E-EB3BC2C17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7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EE0CC-7E95-3B74-1237-B63FA445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A3FBB9-EA1D-6FD4-3D1D-7A84A31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4E75-9474-46A9-AB25-49345777A19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53AF6-CB37-9E76-9759-BE119B73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2CB0E0-3372-4502-05D6-140AF1B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50B1-E1B7-476F-B33E-EB3BC2C17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7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EEEBFA-93F3-B6D2-FF0D-BA91B057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4E75-9474-46A9-AB25-49345777A19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8EEE18-F5D9-B2E0-5892-2CE90486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A885DE-D687-AFA1-E758-736BAD0B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50B1-E1B7-476F-B33E-EB3BC2C17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9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F46DA-A19D-19D2-8C44-4E73197B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C7192-6B71-037B-D9C5-A385C8ED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057ECD-B59B-636B-61C5-CAAA9F25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971A7C-8701-8ACA-D797-6B85534A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4E75-9474-46A9-AB25-49345777A19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F732A6-5054-4092-D29E-9ED78D6C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6AE9EB-1F49-2AFA-E329-27D34D10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50B1-E1B7-476F-B33E-EB3BC2C17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1DD5A-F041-AE9A-E040-F576378B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D7E8CA-2612-D274-3B08-C9E0DE9C7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6902FC-9458-6B7E-8523-B376C034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621920-902B-E6E0-B931-0FB3C5B3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4E75-9474-46A9-AB25-49345777A19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2387DC-8192-AB93-7E16-41F9DDC2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235239-0EAC-C6E1-3E79-510C2B5F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50B1-E1B7-476F-B33E-EB3BC2C17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0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1FE940-BBB7-3CB5-7C90-99BD92B1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B68DFF-6480-6595-7C69-274BCC33A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6DF72-2A00-C4EB-3C80-4C292BB8F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04E75-9474-46A9-AB25-49345777A19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C892CF-404A-D218-B5A7-D634D60C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184AE-E749-C545-B1BA-F2024A82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B550B1-E1B7-476F-B33E-EB3BC2C17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4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pessoa, homem, mesa, jovem&#10;&#10;Descrição gerada automaticamente">
            <a:extLst>
              <a:ext uri="{FF2B5EF4-FFF2-40B4-BE49-F238E27FC236}">
                <a16:creationId xmlns:a16="http://schemas.microsoft.com/office/drawing/2014/main" id="{C8504725-3F73-BE1D-B544-BEA8A434EC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F003F8A-5BB7-45B2-CF7D-BD762B3B8F25}"/>
              </a:ext>
            </a:extLst>
          </p:cNvPr>
          <p:cNvSpPr/>
          <p:nvPr/>
        </p:nvSpPr>
        <p:spPr>
          <a:xfrm>
            <a:off x="-1" y="0"/>
            <a:ext cx="10506457" cy="6858000"/>
          </a:xfrm>
          <a:prstGeom prst="rect">
            <a:avLst/>
          </a:prstGeom>
          <a:gradFill flip="none" rotWithShape="1">
            <a:gsLst>
              <a:gs pos="0">
                <a:srgbClr val="F2F2F2">
                  <a:alpha val="0"/>
                </a:srgbClr>
              </a:gs>
              <a:gs pos="74000">
                <a:srgbClr val="EAEAEA"/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49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MARILIA CORREA DO ESPIRITO SANTO</dc:creator>
  <cp:lastModifiedBy>MARILIA CORREA DO ESPIRITO SANTO</cp:lastModifiedBy>
  <cp:revision>1</cp:revision>
  <dcterms:created xsi:type="dcterms:W3CDTF">2024-09-09T13:25:48Z</dcterms:created>
  <dcterms:modified xsi:type="dcterms:W3CDTF">2024-09-09T13:48:18Z</dcterms:modified>
</cp:coreProperties>
</file>