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6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7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0" r:id="rId5"/>
    <p:sldMasterId id="2147483692" r:id="rId6"/>
    <p:sldMasterId id="2147483752" r:id="rId7"/>
    <p:sldMasterId id="2147483731" r:id="rId8"/>
    <p:sldMasterId id="2147483713" r:id="rId9"/>
    <p:sldMasterId id="2147483786" r:id="rId10"/>
    <p:sldMasterId id="2147483764" r:id="rId11"/>
  </p:sldMasterIdLst>
  <p:notesMasterIdLst>
    <p:notesMasterId r:id="rId15"/>
  </p:notesMasterIdLst>
  <p:handoutMasterIdLst>
    <p:handoutMasterId r:id="rId16"/>
  </p:handoutMasterIdLst>
  <p:sldIdLst>
    <p:sldId id="257" r:id="rId12"/>
    <p:sldId id="486" r:id="rId13"/>
    <p:sldId id="487" r:id="rId14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FF"/>
    <a:srgbClr val="990933"/>
    <a:srgbClr val="173F6D"/>
    <a:srgbClr val="CCCCCC"/>
    <a:srgbClr val="991066"/>
    <a:srgbClr val="00CCCC"/>
    <a:srgbClr val="CC0F32"/>
    <a:srgbClr val="682467"/>
    <a:srgbClr val="DCDCDC"/>
    <a:srgbClr val="FED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60572-2DC2-4618-88FA-D4BDA715AC0E}" v="1" dt="2024-12-17T16:56:03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7" autoAdjust="0"/>
    <p:restoredTop sz="79228" autoAdjust="0"/>
  </p:normalViewPr>
  <p:slideViewPr>
    <p:cSldViewPr snapToObjects="1">
      <p:cViewPr varScale="1">
        <p:scale>
          <a:sx n="93" d="100"/>
          <a:sy n="93" d="100"/>
        </p:scale>
        <p:origin x="1572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3086" y="-7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organ" userId="4c7747b0d05d43a9" providerId="LiveId" clId="{87360572-2DC2-4618-88FA-D4BDA715AC0E}"/>
    <pc:docChg chg="custSel addSld delSld modSld sldOrd">
      <pc:chgData name="Jonathan Morgan" userId="4c7747b0d05d43a9" providerId="LiveId" clId="{87360572-2DC2-4618-88FA-D4BDA715AC0E}" dt="2024-12-17T16:57:36.737" v="564" actId="14100"/>
      <pc:docMkLst>
        <pc:docMk/>
      </pc:docMkLst>
      <pc:sldChg chg="modSp mod">
        <pc:chgData name="Jonathan Morgan" userId="4c7747b0d05d43a9" providerId="LiveId" clId="{87360572-2DC2-4618-88FA-D4BDA715AC0E}" dt="2024-12-17T16:47:07.026" v="214" actId="20577"/>
        <pc:sldMkLst>
          <pc:docMk/>
          <pc:sldMk cId="0" sldId="257"/>
        </pc:sldMkLst>
        <pc:spChg chg="mod">
          <ac:chgData name="Jonathan Morgan" userId="4c7747b0d05d43a9" providerId="LiveId" clId="{87360572-2DC2-4618-88FA-D4BDA715AC0E}" dt="2024-12-17T16:46:05.217" v="54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Jonathan Morgan" userId="4c7747b0d05d43a9" providerId="LiveId" clId="{87360572-2DC2-4618-88FA-D4BDA715AC0E}" dt="2024-12-17T16:47:07.026" v="214" actId="20577"/>
          <ac:spMkLst>
            <pc:docMk/>
            <pc:sldMk cId="0" sldId="257"/>
            <ac:spMk id="3075" creationId="{00000000-0000-0000-0000-000000000000}"/>
          </ac:spMkLst>
        </pc:spChg>
      </pc:sldChg>
      <pc:sldChg chg="delSp modSp mod ord">
        <pc:chgData name="Jonathan Morgan" userId="4c7747b0d05d43a9" providerId="LiveId" clId="{87360572-2DC2-4618-88FA-D4BDA715AC0E}" dt="2024-12-17T16:57:36.737" v="564" actId="14100"/>
        <pc:sldMkLst>
          <pc:docMk/>
          <pc:sldMk cId="3363260937" sldId="486"/>
        </pc:sldMkLst>
        <pc:spChg chg="mod">
          <ac:chgData name="Jonathan Morgan" userId="4c7747b0d05d43a9" providerId="LiveId" clId="{87360572-2DC2-4618-88FA-D4BDA715AC0E}" dt="2024-12-17T16:57:36.737" v="564" actId="14100"/>
          <ac:spMkLst>
            <pc:docMk/>
            <pc:sldMk cId="3363260937" sldId="486"/>
            <ac:spMk id="4" creationId="{A8F12A23-4AE4-854B-9336-7B80376E2695}"/>
          </ac:spMkLst>
        </pc:spChg>
        <pc:spChg chg="del">
          <ac:chgData name="Jonathan Morgan" userId="4c7747b0d05d43a9" providerId="LiveId" clId="{87360572-2DC2-4618-88FA-D4BDA715AC0E}" dt="2024-12-17T16:48:08.252" v="401" actId="478"/>
          <ac:spMkLst>
            <pc:docMk/>
            <pc:sldMk cId="3363260937" sldId="486"/>
            <ac:spMk id="7" creationId="{E5801C4F-8B31-7549-8B22-2A95A7349B22}"/>
          </ac:spMkLst>
        </pc:spChg>
        <pc:spChg chg="del">
          <ac:chgData name="Jonathan Morgan" userId="4c7747b0d05d43a9" providerId="LiveId" clId="{87360572-2DC2-4618-88FA-D4BDA715AC0E}" dt="2024-12-17T16:48:11.732" v="403" actId="478"/>
          <ac:spMkLst>
            <pc:docMk/>
            <pc:sldMk cId="3363260937" sldId="486"/>
            <ac:spMk id="8" creationId="{79CE064B-0D80-FE4B-8540-EE9508131525}"/>
          </ac:spMkLst>
        </pc:spChg>
        <pc:spChg chg="mod">
          <ac:chgData name="Jonathan Morgan" userId="4c7747b0d05d43a9" providerId="LiveId" clId="{87360572-2DC2-4618-88FA-D4BDA715AC0E}" dt="2024-12-17T16:57:20.964" v="561" actId="20577"/>
          <ac:spMkLst>
            <pc:docMk/>
            <pc:sldMk cId="3363260937" sldId="486"/>
            <ac:spMk id="9" creationId="{9B60CE3F-0691-0F49-BE1F-5796D3A4AC41}"/>
          </ac:spMkLst>
        </pc:spChg>
        <pc:spChg chg="mod">
          <ac:chgData name="Jonathan Morgan" userId="4c7747b0d05d43a9" providerId="LiveId" clId="{87360572-2DC2-4618-88FA-D4BDA715AC0E}" dt="2024-12-17T16:50:13.953" v="441" actId="1076"/>
          <ac:spMkLst>
            <pc:docMk/>
            <pc:sldMk cId="3363260937" sldId="486"/>
            <ac:spMk id="10" creationId="{B7629788-7E31-9F41-AF71-B3837F93EB52}"/>
          </ac:spMkLst>
        </pc:spChg>
        <pc:spChg chg="del">
          <ac:chgData name="Jonathan Morgan" userId="4c7747b0d05d43a9" providerId="LiveId" clId="{87360572-2DC2-4618-88FA-D4BDA715AC0E}" dt="2024-12-17T16:48:10.041" v="402" actId="478"/>
          <ac:spMkLst>
            <pc:docMk/>
            <pc:sldMk cId="3363260937" sldId="486"/>
            <ac:spMk id="13" creationId="{435B5B81-42E1-5D43-A8DD-56BBCE20A15F}"/>
          </ac:spMkLst>
        </pc:spChg>
        <pc:grpChg chg="del">
          <ac:chgData name="Jonathan Morgan" userId="4c7747b0d05d43a9" providerId="LiveId" clId="{87360572-2DC2-4618-88FA-D4BDA715AC0E}" dt="2024-12-17T16:48:11.732" v="403" actId="478"/>
          <ac:grpSpMkLst>
            <pc:docMk/>
            <pc:sldMk cId="3363260937" sldId="486"/>
            <ac:grpSpMk id="11" creationId="{B2D939A4-B53D-AF4B-8BE9-532AFC852F19}"/>
          </ac:grpSpMkLst>
        </pc:grpChg>
        <pc:picChg chg="mod">
          <ac:chgData name="Jonathan Morgan" userId="4c7747b0d05d43a9" providerId="LiveId" clId="{87360572-2DC2-4618-88FA-D4BDA715AC0E}" dt="2024-12-17T16:57:32.431" v="563" actId="1076"/>
          <ac:picMkLst>
            <pc:docMk/>
            <pc:sldMk cId="3363260937" sldId="486"/>
            <ac:picMk id="20" creationId="{C23896C2-32B5-C942-B325-DC09A25BB120}"/>
          </ac:picMkLst>
        </pc:picChg>
      </pc:sldChg>
      <pc:sldChg chg="del">
        <pc:chgData name="Jonathan Morgan" userId="4c7747b0d05d43a9" providerId="LiveId" clId="{87360572-2DC2-4618-88FA-D4BDA715AC0E}" dt="2024-12-17T16:49:09.569" v="407" actId="47"/>
        <pc:sldMkLst>
          <pc:docMk/>
          <pc:sldMk cId="465221703" sldId="487"/>
        </pc:sldMkLst>
      </pc:sldChg>
      <pc:sldChg chg="addSp delSp modSp new mod">
        <pc:chgData name="Jonathan Morgan" userId="4c7747b0d05d43a9" providerId="LiveId" clId="{87360572-2DC2-4618-88FA-D4BDA715AC0E}" dt="2024-12-17T16:56:44.410" v="519" actId="20577"/>
        <pc:sldMkLst>
          <pc:docMk/>
          <pc:sldMk cId="1180876637" sldId="487"/>
        </pc:sldMkLst>
        <pc:spChg chg="del">
          <ac:chgData name="Jonathan Morgan" userId="4c7747b0d05d43a9" providerId="LiveId" clId="{87360572-2DC2-4618-88FA-D4BDA715AC0E}" dt="2024-12-17T16:56:00.962" v="443" actId="478"/>
          <ac:spMkLst>
            <pc:docMk/>
            <pc:sldMk cId="1180876637" sldId="487"/>
            <ac:spMk id="2" creationId="{CA4B8B6F-53F3-F469-92C4-5FC45F3DF001}"/>
          </ac:spMkLst>
        </pc:spChg>
        <pc:spChg chg="mod">
          <ac:chgData name="Jonathan Morgan" userId="4c7747b0d05d43a9" providerId="LiveId" clId="{87360572-2DC2-4618-88FA-D4BDA715AC0E}" dt="2024-12-17T16:56:44.410" v="519" actId="20577"/>
          <ac:spMkLst>
            <pc:docMk/>
            <pc:sldMk cId="1180876637" sldId="487"/>
            <ac:spMk id="3" creationId="{C4EE72C7-90B2-FE12-5D73-99E89FEF595E}"/>
          </ac:spMkLst>
        </pc:spChg>
        <pc:spChg chg="mod">
          <ac:chgData name="Jonathan Morgan" userId="4c7747b0d05d43a9" providerId="LiveId" clId="{87360572-2DC2-4618-88FA-D4BDA715AC0E}" dt="2024-12-17T16:56:21.786" v="449" actId="14100"/>
          <ac:spMkLst>
            <pc:docMk/>
            <pc:sldMk cId="1180876637" sldId="487"/>
            <ac:spMk id="4" creationId="{1D641343-4954-891A-80D6-8CE96D02CE35}"/>
          </ac:spMkLst>
        </pc:spChg>
        <pc:spChg chg="del">
          <ac:chgData name="Jonathan Morgan" userId="4c7747b0d05d43a9" providerId="LiveId" clId="{87360572-2DC2-4618-88FA-D4BDA715AC0E}" dt="2024-12-17T16:56:15.738" v="448" actId="478"/>
          <ac:spMkLst>
            <pc:docMk/>
            <pc:sldMk cId="1180876637" sldId="487"/>
            <ac:spMk id="6" creationId="{57461CE9-5832-6109-5127-66C9241A92A4}"/>
          </ac:spMkLst>
        </pc:spChg>
        <pc:grpChg chg="add mod">
          <ac:chgData name="Jonathan Morgan" userId="4c7747b0d05d43a9" providerId="LiveId" clId="{87360572-2DC2-4618-88FA-D4BDA715AC0E}" dt="2024-12-17T16:56:11.616" v="447" actId="1076"/>
          <ac:grpSpMkLst>
            <pc:docMk/>
            <pc:sldMk cId="1180876637" sldId="487"/>
            <ac:grpSpMk id="7" creationId="{8264F6C0-D152-7048-B4B0-E2436CC363FF}"/>
          </ac:grpSpMkLst>
        </pc:grpChg>
        <pc:picChg chg="mod">
          <ac:chgData name="Jonathan Morgan" userId="4c7747b0d05d43a9" providerId="LiveId" clId="{87360572-2DC2-4618-88FA-D4BDA715AC0E}" dt="2024-12-17T16:56:03.698" v="444"/>
          <ac:picMkLst>
            <pc:docMk/>
            <pc:sldMk cId="1180876637" sldId="487"/>
            <ac:picMk id="8" creationId="{518AA27B-6D8D-7433-ACE2-48C0A7458F39}"/>
          </ac:picMkLst>
        </pc:picChg>
        <pc:picChg chg="mod">
          <ac:chgData name="Jonathan Morgan" userId="4c7747b0d05d43a9" providerId="LiveId" clId="{87360572-2DC2-4618-88FA-D4BDA715AC0E}" dt="2024-12-17T16:56:03.698" v="444"/>
          <ac:picMkLst>
            <pc:docMk/>
            <pc:sldMk cId="1180876637" sldId="487"/>
            <ac:picMk id="9" creationId="{4568A109-4028-71E1-3642-2216430BE98D}"/>
          </ac:picMkLst>
        </pc:picChg>
      </pc:sldChg>
      <pc:sldChg chg="del">
        <pc:chgData name="Jonathan Morgan" userId="4c7747b0d05d43a9" providerId="LiveId" clId="{87360572-2DC2-4618-88FA-D4BDA715AC0E}" dt="2024-12-17T16:49:10.868" v="408" actId="47"/>
        <pc:sldMkLst>
          <pc:docMk/>
          <pc:sldMk cId="2261853068" sldId="488"/>
        </pc:sldMkLst>
      </pc:sldChg>
      <pc:sldChg chg="del">
        <pc:chgData name="Jonathan Morgan" userId="4c7747b0d05d43a9" providerId="LiveId" clId="{87360572-2DC2-4618-88FA-D4BDA715AC0E}" dt="2024-12-17T16:49:55.071" v="439" actId="47"/>
        <pc:sldMkLst>
          <pc:docMk/>
          <pc:sldMk cId="1057535528" sldId="490"/>
        </pc:sldMkLst>
      </pc:sldChg>
      <pc:sldChg chg="del">
        <pc:chgData name="Jonathan Morgan" userId="4c7747b0d05d43a9" providerId="LiveId" clId="{87360572-2DC2-4618-88FA-D4BDA715AC0E}" dt="2024-12-17T16:49:42.127" v="426" actId="47"/>
        <pc:sldMkLst>
          <pc:docMk/>
          <pc:sldMk cId="3744802374" sldId="526"/>
        </pc:sldMkLst>
      </pc:sldChg>
      <pc:sldChg chg="del">
        <pc:chgData name="Jonathan Morgan" userId="4c7747b0d05d43a9" providerId="LiveId" clId="{87360572-2DC2-4618-88FA-D4BDA715AC0E}" dt="2024-12-17T16:49:42.967" v="427" actId="47"/>
        <pc:sldMkLst>
          <pc:docMk/>
          <pc:sldMk cId="1945529896" sldId="527"/>
        </pc:sldMkLst>
      </pc:sldChg>
      <pc:sldChg chg="del">
        <pc:chgData name="Jonathan Morgan" userId="4c7747b0d05d43a9" providerId="LiveId" clId="{87360572-2DC2-4618-88FA-D4BDA715AC0E}" dt="2024-12-17T16:50:07.221" v="440" actId="47"/>
        <pc:sldMkLst>
          <pc:docMk/>
          <pc:sldMk cId="1937159668" sldId="529"/>
        </pc:sldMkLst>
      </pc:sldChg>
      <pc:sldChg chg="del">
        <pc:chgData name="Jonathan Morgan" userId="4c7747b0d05d43a9" providerId="LiveId" clId="{87360572-2DC2-4618-88FA-D4BDA715AC0E}" dt="2024-12-17T16:49:43.789" v="428" actId="47"/>
        <pc:sldMkLst>
          <pc:docMk/>
          <pc:sldMk cId="2741740918" sldId="532"/>
        </pc:sldMkLst>
      </pc:sldChg>
      <pc:sldChg chg="del">
        <pc:chgData name="Jonathan Morgan" userId="4c7747b0d05d43a9" providerId="LiveId" clId="{87360572-2DC2-4618-88FA-D4BDA715AC0E}" dt="2024-12-17T16:49:52.214" v="436" actId="47"/>
        <pc:sldMkLst>
          <pc:docMk/>
          <pc:sldMk cId="3021938656" sldId="533"/>
        </pc:sldMkLst>
      </pc:sldChg>
      <pc:sldChg chg="del">
        <pc:chgData name="Jonathan Morgan" userId="4c7747b0d05d43a9" providerId="LiveId" clId="{87360572-2DC2-4618-88FA-D4BDA715AC0E}" dt="2024-12-17T16:49:44.868" v="429" actId="47"/>
        <pc:sldMkLst>
          <pc:docMk/>
          <pc:sldMk cId="3714282576" sldId="534"/>
        </pc:sldMkLst>
      </pc:sldChg>
      <pc:sldChg chg="del">
        <pc:chgData name="Jonathan Morgan" userId="4c7747b0d05d43a9" providerId="LiveId" clId="{87360572-2DC2-4618-88FA-D4BDA715AC0E}" dt="2024-12-17T16:49:45.719" v="430" actId="47"/>
        <pc:sldMkLst>
          <pc:docMk/>
          <pc:sldMk cId="2801377448" sldId="535"/>
        </pc:sldMkLst>
      </pc:sldChg>
      <pc:sldChg chg="del">
        <pc:chgData name="Jonathan Morgan" userId="4c7747b0d05d43a9" providerId="LiveId" clId="{87360572-2DC2-4618-88FA-D4BDA715AC0E}" dt="2024-12-17T16:49:46.653" v="431" actId="47"/>
        <pc:sldMkLst>
          <pc:docMk/>
          <pc:sldMk cId="4127979485" sldId="536"/>
        </pc:sldMkLst>
      </pc:sldChg>
      <pc:sldChg chg="del">
        <pc:chgData name="Jonathan Morgan" userId="4c7747b0d05d43a9" providerId="LiveId" clId="{87360572-2DC2-4618-88FA-D4BDA715AC0E}" dt="2024-12-17T16:49:48.406" v="433" actId="47"/>
        <pc:sldMkLst>
          <pc:docMk/>
          <pc:sldMk cId="4290294976" sldId="537"/>
        </pc:sldMkLst>
      </pc:sldChg>
      <pc:sldChg chg="del">
        <pc:chgData name="Jonathan Morgan" userId="4c7747b0d05d43a9" providerId="LiveId" clId="{87360572-2DC2-4618-88FA-D4BDA715AC0E}" dt="2024-12-17T16:49:47.582" v="432" actId="47"/>
        <pc:sldMkLst>
          <pc:docMk/>
          <pc:sldMk cId="1230239358" sldId="538"/>
        </pc:sldMkLst>
      </pc:sldChg>
      <pc:sldChg chg="del">
        <pc:chgData name="Jonathan Morgan" userId="4c7747b0d05d43a9" providerId="LiveId" clId="{87360572-2DC2-4618-88FA-D4BDA715AC0E}" dt="2024-12-17T16:49:49.877" v="434" actId="47"/>
        <pc:sldMkLst>
          <pc:docMk/>
          <pc:sldMk cId="314156303" sldId="540"/>
        </pc:sldMkLst>
      </pc:sldChg>
      <pc:sldChg chg="del">
        <pc:chgData name="Jonathan Morgan" userId="4c7747b0d05d43a9" providerId="LiveId" clId="{87360572-2DC2-4618-88FA-D4BDA715AC0E}" dt="2024-12-17T16:49:50.809" v="435" actId="47"/>
        <pc:sldMkLst>
          <pc:docMk/>
          <pc:sldMk cId="1521942708" sldId="541"/>
        </pc:sldMkLst>
      </pc:sldChg>
      <pc:sldChg chg="del">
        <pc:chgData name="Jonathan Morgan" userId="4c7747b0d05d43a9" providerId="LiveId" clId="{87360572-2DC2-4618-88FA-D4BDA715AC0E}" dt="2024-12-17T16:49:12.943" v="409" actId="47"/>
        <pc:sldMkLst>
          <pc:docMk/>
          <pc:sldMk cId="1855825466" sldId="542"/>
        </pc:sldMkLst>
      </pc:sldChg>
      <pc:sldChg chg="del">
        <pc:chgData name="Jonathan Morgan" userId="4c7747b0d05d43a9" providerId="LiveId" clId="{87360572-2DC2-4618-88FA-D4BDA715AC0E}" dt="2024-12-17T16:49:23.489" v="410" actId="47"/>
        <pc:sldMkLst>
          <pc:docMk/>
          <pc:sldMk cId="3165676287" sldId="543"/>
        </pc:sldMkLst>
      </pc:sldChg>
      <pc:sldChg chg="del">
        <pc:chgData name="Jonathan Morgan" userId="4c7747b0d05d43a9" providerId="LiveId" clId="{87360572-2DC2-4618-88FA-D4BDA715AC0E}" dt="2024-12-17T16:49:24.484" v="411" actId="47"/>
        <pc:sldMkLst>
          <pc:docMk/>
          <pc:sldMk cId="2245356004" sldId="544"/>
        </pc:sldMkLst>
      </pc:sldChg>
      <pc:sldChg chg="del">
        <pc:chgData name="Jonathan Morgan" userId="4c7747b0d05d43a9" providerId="LiveId" clId="{87360572-2DC2-4618-88FA-D4BDA715AC0E}" dt="2024-12-17T16:49:25.425" v="412" actId="47"/>
        <pc:sldMkLst>
          <pc:docMk/>
          <pc:sldMk cId="133059059" sldId="545"/>
        </pc:sldMkLst>
      </pc:sldChg>
      <pc:sldChg chg="del">
        <pc:chgData name="Jonathan Morgan" userId="4c7747b0d05d43a9" providerId="LiveId" clId="{87360572-2DC2-4618-88FA-D4BDA715AC0E}" dt="2024-12-17T16:49:26.533" v="413" actId="47"/>
        <pc:sldMkLst>
          <pc:docMk/>
          <pc:sldMk cId="392950708" sldId="546"/>
        </pc:sldMkLst>
      </pc:sldChg>
      <pc:sldChg chg="del">
        <pc:chgData name="Jonathan Morgan" userId="4c7747b0d05d43a9" providerId="LiveId" clId="{87360572-2DC2-4618-88FA-D4BDA715AC0E}" dt="2024-12-17T16:49:30.615" v="414" actId="47"/>
        <pc:sldMkLst>
          <pc:docMk/>
          <pc:sldMk cId="30516695" sldId="547"/>
        </pc:sldMkLst>
      </pc:sldChg>
      <pc:sldChg chg="del">
        <pc:chgData name="Jonathan Morgan" userId="4c7747b0d05d43a9" providerId="LiveId" clId="{87360572-2DC2-4618-88FA-D4BDA715AC0E}" dt="2024-12-17T16:49:31.812" v="415" actId="47"/>
        <pc:sldMkLst>
          <pc:docMk/>
          <pc:sldMk cId="4037269020" sldId="548"/>
        </pc:sldMkLst>
      </pc:sldChg>
      <pc:sldChg chg="del">
        <pc:chgData name="Jonathan Morgan" userId="4c7747b0d05d43a9" providerId="LiveId" clId="{87360572-2DC2-4618-88FA-D4BDA715AC0E}" dt="2024-12-17T16:49:53.144" v="437" actId="47"/>
        <pc:sldMkLst>
          <pc:docMk/>
          <pc:sldMk cId="0" sldId="549"/>
        </pc:sldMkLst>
      </pc:sldChg>
      <pc:sldChg chg="del">
        <pc:chgData name="Jonathan Morgan" userId="4c7747b0d05d43a9" providerId="LiveId" clId="{87360572-2DC2-4618-88FA-D4BDA715AC0E}" dt="2024-12-17T16:49:32.644" v="416" actId="47"/>
        <pc:sldMkLst>
          <pc:docMk/>
          <pc:sldMk cId="2859952249" sldId="550"/>
        </pc:sldMkLst>
      </pc:sldChg>
      <pc:sldChg chg="del">
        <pc:chgData name="Jonathan Morgan" userId="4c7747b0d05d43a9" providerId="LiveId" clId="{87360572-2DC2-4618-88FA-D4BDA715AC0E}" dt="2024-12-17T16:49:33.461" v="417" actId="47"/>
        <pc:sldMkLst>
          <pc:docMk/>
          <pc:sldMk cId="2556905977" sldId="551"/>
        </pc:sldMkLst>
      </pc:sldChg>
      <pc:sldChg chg="del">
        <pc:chgData name="Jonathan Morgan" userId="4c7747b0d05d43a9" providerId="LiveId" clId="{87360572-2DC2-4618-88FA-D4BDA715AC0E}" dt="2024-12-17T16:49:34.678" v="418" actId="47"/>
        <pc:sldMkLst>
          <pc:docMk/>
          <pc:sldMk cId="3112682149" sldId="552"/>
        </pc:sldMkLst>
      </pc:sldChg>
      <pc:sldChg chg="del">
        <pc:chgData name="Jonathan Morgan" userId="4c7747b0d05d43a9" providerId="LiveId" clId="{87360572-2DC2-4618-88FA-D4BDA715AC0E}" dt="2024-12-17T16:49:35.437" v="419" actId="47"/>
        <pc:sldMkLst>
          <pc:docMk/>
          <pc:sldMk cId="294439470" sldId="553"/>
        </pc:sldMkLst>
      </pc:sldChg>
      <pc:sldChg chg="del">
        <pc:chgData name="Jonathan Morgan" userId="4c7747b0d05d43a9" providerId="LiveId" clId="{87360572-2DC2-4618-88FA-D4BDA715AC0E}" dt="2024-12-17T16:49:36.474" v="420" actId="47"/>
        <pc:sldMkLst>
          <pc:docMk/>
          <pc:sldMk cId="400853091" sldId="554"/>
        </pc:sldMkLst>
      </pc:sldChg>
      <pc:sldChg chg="del">
        <pc:chgData name="Jonathan Morgan" userId="4c7747b0d05d43a9" providerId="LiveId" clId="{87360572-2DC2-4618-88FA-D4BDA715AC0E}" dt="2024-12-17T16:49:37.691" v="421" actId="47"/>
        <pc:sldMkLst>
          <pc:docMk/>
          <pc:sldMk cId="1304688708" sldId="555"/>
        </pc:sldMkLst>
      </pc:sldChg>
      <pc:sldChg chg="del">
        <pc:chgData name="Jonathan Morgan" userId="4c7747b0d05d43a9" providerId="LiveId" clId="{87360572-2DC2-4618-88FA-D4BDA715AC0E}" dt="2024-12-17T16:49:38.498" v="422" actId="47"/>
        <pc:sldMkLst>
          <pc:docMk/>
          <pc:sldMk cId="1853137279" sldId="556"/>
        </pc:sldMkLst>
      </pc:sldChg>
      <pc:sldChg chg="del">
        <pc:chgData name="Jonathan Morgan" userId="4c7747b0d05d43a9" providerId="LiveId" clId="{87360572-2DC2-4618-88FA-D4BDA715AC0E}" dt="2024-12-17T16:49:39.327" v="423" actId="47"/>
        <pc:sldMkLst>
          <pc:docMk/>
          <pc:sldMk cId="17424087" sldId="557"/>
        </pc:sldMkLst>
      </pc:sldChg>
      <pc:sldChg chg="del">
        <pc:chgData name="Jonathan Morgan" userId="4c7747b0d05d43a9" providerId="LiveId" clId="{87360572-2DC2-4618-88FA-D4BDA715AC0E}" dt="2024-12-17T16:49:40.314" v="424" actId="47"/>
        <pc:sldMkLst>
          <pc:docMk/>
          <pc:sldMk cId="984748461" sldId="558"/>
        </pc:sldMkLst>
      </pc:sldChg>
      <pc:sldChg chg="del">
        <pc:chgData name="Jonathan Morgan" userId="4c7747b0d05d43a9" providerId="LiveId" clId="{87360572-2DC2-4618-88FA-D4BDA715AC0E}" dt="2024-12-17T16:49:41.167" v="425" actId="47"/>
        <pc:sldMkLst>
          <pc:docMk/>
          <pc:sldMk cId="1430910282" sldId="559"/>
        </pc:sldMkLst>
      </pc:sldChg>
      <pc:sldChg chg="del">
        <pc:chgData name="Jonathan Morgan" userId="4c7747b0d05d43a9" providerId="LiveId" clId="{87360572-2DC2-4618-88FA-D4BDA715AC0E}" dt="2024-12-17T16:49:54.121" v="438" actId="47"/>
        <pc:sldMkLst>
          <pc:docMk/>
          <pc:sldMk cId="3783949861" sldId="5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/>
              <a:t>CASOS:&amp; IDeaS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C69798-243C-47A1-A76A-65A9B96E6327}" type="datetime1">
              <a:rPr lang="en-US" smtClean="0"/>
              <a:t>12/17/2024</a:t>
            </a:fld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98AED90-BA90-43E7-BBBB-6C91CEE1F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0663" name="Freeform 7"/>
          <p:cNvSpPr>
            <a:spLocks/>
          </p:cNvSpPr>
          <p:nvPr/>
        </p:nvSpPr>
        <p:spPr bwMode="auto">
          <a:xfrm>
            <a:off x="3314" y="9160162"/>
            <a:ext cx="7345017" cy="345944"/>
          </a:xfrm>
          <a:custGeom>
            <a:avLst/>
            <a:gdLst/>
            <a:ahLst/>
            <a:cxnLst>
              <a:cxn ang="0">
                <a:pos x="0" y="110"/>
              </a:cxn>
              <a:cxn ang="0">
                <a:pos x="97" y="112"/>
              </a:cxn>
              <a:cxn ang="0">
                <a:pos x="100" y="152"/>
              </a:cxn>
              <a:cxn ang="0">
                <a:pos x="131" y="152"/>
              </a:cxn>
              <a:cxn ang="0">
                <a:pos x="131" y="188"/>
              </a:cxn>
              <a:cxn ang="0">
                <a:pos x="186" y="186"/>
              </a:cxn>
              <a:cxn ang="0">
                <a:pos x="190" y="20"/>
              </a:cxn>
              <a:cxn ang="0">
                <a:pos x="276" y="20"/>
              </a:cxn>
              <a:cxn ang="0">
                <a:pos x="273" y="138"/>
              </a:cxn>
              <a:cxn ang="0">
                <a:pos x="337" y="137"/>
              </a:cxn>
              <a:cxn ang="0">
                <a:pos x="337" y="2"/>
              </a:cxn>
              <a:cxn ang="0">
                <a:pos x="399" y="0"/>
              </a:cxn>
              <a:cxn ang="0">
                <a:pos x="401" y="166"/>
              </a:cxn>
              <a:cxn ang="0">
                <a:pos x="420" y="161"/>
              </a:cxn>
              <a:cxn ang="0">
                <a:pos x="418" y="76"/>
              </a:cxn>
              <a:cxn ang="0">
                <a:pos x="503" y="76"/>
              </a:cxn>
              <a:cxn ang="0">
                <a:pos x="503" y="37"/>
              </a:cxn>
              <a:cxn ang="0">
                <a:pos x="591" y="42"/>
              </a:cxn>
              <a:cxn ang="0">
                <a:pos x="591" y="76"/>
              </a:cxn>
              <a:cxn ang="0">
                <a:pos x="614" y="76"/>
              </a:cxn>
              <a:cxn ang="0">
                <a:pos x="615" y="112"/>
              </a:cxn>
              <a:cxn ang="0">
                <a:pos x="4434" y="104"/>
              </a:cxn>
              <a:cxn ang="0">
                <a:pos x="4434" y="173"/>
              </a:cxn>
              <a:cxn ang="0">
                <a:pos x="615" y="161"/>
              </a:cxn>
              <a:cxn ang="0">
                <a:pos x="615" y="211"/>
              </a:cxn>
              <a:cxn ang="0">
                <a:pos x="31" y="211"/>
              </a:cxn>
              <a:cxn ang="0">
                <a:pos x="31" y="161"/>
              </a:cxn>
              <a:cxn ang="0">
                <a:pos x="0" y="157"/>
              </a:cxn>
              <a:cxn ang="0">
                <a:pos x="0" y="110"/>
              </a:cxn>
            </a:cxnLst>
            <a:rect l="0" t="0" r="r" b="b"/>
            <a:pathLst>
              <a:path w="4434" h="211">
                <a:moveTo>
                  <a:pt x="0" y="110"/>
                </a:moveTo>
                <a:lnTo>
                  <a:pt x="97" y="112"/>
                </a:lnTo>
                <a:lnTo>
                  <a:pt x="100" y="152"/>
                </a:lnTo>
                <a:lnTo>
                  <a:pt x="131" y="152"/>
                </a:lnTo>
                <a:lnTo>
                  <a:pt x="131" y="188"/>
                </a:lnTo>
                <a:lnTo>
                  <a:pt x="186" y="186"/>
                </a:lnTo>
                <a:lnTo>
                  <a:pt x="190" y="20"/>
                </a:lnTo>
                <a:lnTo>
                  <a:pt x="276" y="20"/>
                </a:lnTo>
                <a:lnTo>
                  <a:pt x="273" y="138"/>
                </a:lnTo>
                <a:lnTo>
                  <a:pt x="337" y="137"/>
                </a:lnTo>
                <a:lnTo>
                  <a:pt x="337" y="2"/>
                </a:lnTo>
                <a:lnTo>
                  <a:pt x="399" y="0"/>
                </a:lnTo>
                <a:lnTo>
                  <a:pt x="401" y="166"/>
                </a:lnTo>
                <a:lnTo>
                  <a:pt x="420" y="161"/>
                </a:lnTo>
                <a:lnTo>
                  <a:pt x="418" y="76"/>
                </a:lnTo>
                <a:lnTo>
                  <a:pt x="503" y="76"/>
                </a:lnTo>
                <a:lnTo>
                  <a:pt x="503" y="37"/>
                </a:lnTo>
                <a:lnTo>
                  <a:pt x="591" y="42"/>
                </a:lnTo>
                <a:lnTo>
                  <a:pt x="591" y="76"/>
                </a:lnTo>
                <a:lnTo>
                  <a:pt x="614" y="76"/>
                </a:lnTo>
                <a:lnTo>
                  <a:pt x="615" y="112"/>
                </a:lnTo>
                <a:lnTo>
                  <a:pt x="4434" y="104"/>
                </a:lnTo>
                <a:lnTo>
                  <a:pt x="4434" y="173"/>
                </a:lnTo>
                <a:lnTo>
                  <a:pt x="615" y="161"/>
                </a:lnTo>
                <a:lnTo>
                  <a:pt x="615" y="211"/>
                </a:lnTo>
                <a:lnTo>
                  <a:pt x="31" y="211"/>
                </a:lnTo>
                <a:lnTo>
                  <a:pt x="31" y="161"/>
                </a:lnTo>
                <a:lnTo>
                  <a:pt x="0" y="157"/>
                </a:lnTo>
                <a:lnTo>
                  <a:pt x="0" y="110"/>
                </a:lnTo>
                <a:close/>
              </a:path>
            </a:pathLst>
          </a:custGeom>
          <a:gradFill rotWithShape="1">
            <a:gsLst>
              <a:gs pos="0">
                <a:srgbClr val="2646A0"/>
              </a:gs>
              <a:gs pos="100000">
                <a:schemeClr val="bg1"/>
              </a:gs>
            </a:gsLst>
            <a:lin ang="0" scaled="1"/>
          </a:gradFill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lIns="94851" tIns="47425" rIns="94851" bIns="47425"/>
          <a:lstStyle/>
          <a:p>
            <a:pPr>
              <a:defRPr/>
            </a:pPr>
            <a:endParaRPr lang="en-US"/>
          </a:p>
        </p:txBody>
      </p:sp>
      <p:sp>
        <p:nvSpPr>
          <p:cNvPr id="14342" name="WordArt 9"/>
          <p:cNvSpPr>
            <a:spLocks noChangeArrowheads="1" noChangeShapeType="1" noTextEdit="1"/>
          </p:cNvSpPr>
          <p:nvPr/>
        </p:nvSpPr>
        <p:spPr bwMode="auto">
          <a:xfrm rot="190062">
            <a:off x="173935" y="8794542"/>
            <a:ext cx="689113" cy="354143"/>
          </a:xfrm>
          <a:prstGeom prst="rect">
            <a:avLst/>
          </a:prstGeom>
        </p:spPr>
        <p:txBody>
          <a:bodyPr wrap="none" lIns="94851" tIns="47425" rIns="94851" bIns="47425" fromWordArt="1">
            <a:prstTxWarp prst="textSlantUp">
              <a:avLst>
                <a:gd name="adj" fmla="val 34870"/>
              </a:avLst>
            </a:prstTxWarp>
          </a:bodyPr>
          <a:lstStyle/>
          <a:p>
            <a:r>
              <a:rPr lang="en-US" sz="2900" kern="10" spc="58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Impact"/>
              </a:rPr>
              <a:t>CASOS</a:t>
            </a:r>
          </a:p>
        </p:txBody>
      </p:sp>
      <p:sp>
        <p:nvSpPr>
          <p:cNvPr id="70666" name="Freeform 10"/>
          <p:cNvSpPr>
            <a:spLocks/>
          </p:cNvSpPr>
          <p:nvPr/>
        </p:nvSpPr>
        <p:spPr bwMode="auto">
          <a:xfrm>
            <a:off x="0" y="9242140"/>
            <a:ext cx="7348330" cy="370538"/>
          </a:xfrm>
          <a:custGeom>
            <a:avLst/>
            <a:gdLst/>
            <a:ahLst/>
            <a:cxnLst>
              <a:cxn ang="0">
                <a:pos x="0" y="102"/>
              </a:cxn>
              <a:cxn ang="0">
                <a:pos x="1" y="29"/>
              </a:cxn>
              <a:cxn ang="0">
                <a:pos x="66" y="26"/>
              </a:cxn>
              <a:cxn ang="0">
                <a:pos x="64" y="149"/>
              </a:cxn>
              <a:cxn ang="0">
                <a:pos x="143" y="149"/>
              </a:cxn>
              <a:cxn ang="0">
                <a:pos x="143" y="74"/>
              </a:cxn>
              <a:cxn ang="0">
                <a:pos x="225" y="74"/>
              </a:cxn>
              <a:cxn ang="0">
                <a:pos x="225" y="149"/>
              </a:cxn>
              <a:cxn ang="0">
                <a:pos x="254" y="149"/>
              </a:cxn>
              <a:cxn ang="0">
                <a:pos x="254" y="50"/>
              </a:cxn>
              <a:cxn ang="0">
                <a:pos x="420" y="50"/>
              </a:cxn>
              <a:cxn ang="0">
                <a:pos x="420" y="0"/>
              </a:cxn>
              <a:cxn ang="0">
                <a:pos x="468" y="2"/>
              </a:cxn>
              <a:cxn ang="0">
                <a:pos x="466" y="154"/>
              </a:cxn>
              <a:cxn ang="0">
                <a:pos x="482" y="154"/>
              </a:cxn>
              <a:cxn ang="0">
                <a:pos x="484" y="50"/>
              </a:cxn>
              <a:cxn ang="0">
                <a:pos x="531" y="50"/>
              </a:cxn>
              <a:cxn ang="0">
                <a:pos x="531" y="149"/>
              </a:cxn>
              <a:cxn ang="0">
                <a:pos x="559" y="149"/>
              </a:cxn>
              <a:cxn ang="0">
                <a:pos x="559" y="99"/>
              </a:cxn>
              <a:cxn ang="0">
                <a:pos x="4436" y="114"/>
              </a:cxn>
              <a:cxn ang="0">
                <a:pos x="4436" y="226"/>
              </a:cxn>
              <a:cxn ang="0">
                <a:pos x="0" y="214"/>
              </a:cxn>
              <a:cxn ang="0">
                <a:pos x="0" y="104"/>
              </a:cxn>
              <a:cxn ang="0">
                <a:pos x="0" y="102"/>
              </a:cxn>
            </a:cxnLst>
            <a:rect l="0" t="0" r="r" b="b"/>
            <a:pathLst>
              <a:path w="4436" h="226">
                <a:moveTo>
                  <a:pt x="0" y="102"/>
                </a:moveTo>
                <a:lnTo>
                  <a:pt x="1" y="29"/>
                </a:lnTo>
                <a:lnTo>
                  <a:pt x="66" y="26"/>
                </a:lnTo>
                <a:lnTo>
                  <a:pt x="64" y="149"/>
                </a:lnTo>
                <a:lnTo>
                  <a:pt x="143" y="149"/>
                </a:lnTo>
                <a:lnTo>
                  <a:pt x="143" y="74"/>
                </a:lnTo>
                <a:lnTo>
                  <a:pt x="225" y="74"/>
                </a:lnTo>
                <a:lnTo>
                  <a:pt x="225" y="149"/>
                </a:lnTo>
                <a:lnTo>
                  <a:pt x="254" y="149"/>
                </a:lnTo>
                <a:lnTo>
                  <a:pt x="254" y="50"/>
                </a:lnTo>
                <a:lnTo>
                  <a:pt x="420" y="50"/>
                </a:lnTo>
                <a:lnTo>
                  <a:pt x="420" y="0"/>
                </a:lnTo>
                <a:lnTo>
                  <a:pt x="468" y="2"/>
                </a:lnTo>
                <a:lnTo>
                  <a:pt x="466" y="154"/>
                </a:lnTo>
                <a:lnTo>
                  <a:pt x="482" y="154"/>
                </a:lnTo>
                <a:lnTo>
                  <a:pt x="484" y="50"/>
                </a:lnTo>
                <a:lnTo>
                  <a:pt x="531" y="50"/>
                </a:lnTo>
                <a:lnTo>
                  <a:pt x="531" y="149"/>
                </a:lnTo>
                <a:lnTo>
                  <a:pt x="559" y="149"/>
                </a:lnTo>
                <a:lnTo>
                  <a:pt x="559" y="99"/>
                </a:lnTo>
                <a:lnTo>
                  <a:pt x="4436" y="114"/>
                </a:lnTo>
                <a:lnTo>
                  <a:pt x="4436" y="226"/>
                </a:lnTo>
                <a:lnTo>
                  <a:pt x="0" y="214"/>
                </a:lnTo>
                <a:lnTo>
                  <a:pt x="0" y="104"/>
                </a:lnTo>
                <a:lnTo>
                  <a:pt x="0" y="102"/>
                </a:lnTo>
                <a:close/>
              </a:path>
            </a:pathLst>
          </a:custGeom>
          <a:gradFill rotWithShape="1">
            <a:gsLst>
              <a:gs pos="0">
                <a:srgbClr val="7499BE"/>
              </a:gs>
              <a:gs pos="100000">
                <a:schemeClr val="bg1"/>
              </a:gs>
            </a:gsLst>
            <a:lin ang="0" scaled="1"/>
          </a:gradFill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lIns="94851" tIns="47425" rIns="94851" bIns="47425"/>
          <a:lstStyle/>
          <a:p>
            <a:pPr>
              <a:defRPr/>
            </a:pPr>
            <a:endParaRPr lang="en-US"/>
          </a:p>
        </p:txBody>
      </p:sp>
      <p:grpSp>
        <p:nvGrpSpPr>
          <p:cNvPr id="14344" name="Group 11"/>
          <p:cNvGrpSpPr>
            <a:grpSpLocks/>
          </p:cNvGrpSpPr>
          <p:nvPr/>
        </p:nvGrpSpPr>
        <p:grpSpPr bwMode="auto">
          <a:xfrm>
            <a:off x="36444" y="9079824"/>
            <a:ext cx="964096" cy="488586"/>
            <a:chOff x="2352" y="1584"/>
            <a:chExt cx="1056" cy="624"/>
          </a:xfrm>
        </p:grpSpPr>
        <p:sp>
          <p:nvSpPr>
            <p:cNvPr id="70668" name="Line 12"/>
            <p:cNvSpPr>
              <a:spLocks noChangeShapeType="1"/>
            </p:cNvSpPr>
            <p:nvPr userDrawn="1"/>
          </p:nvSpPr>
          <p:spPr bwMode="auto">
            <a:xfrm flipV="1">
              <a:off x="2592" y="1632"/>
              <a:ext cx="62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69" name="Line 13"/>
            <p:cNvSpPr>
              <a:spLocks noChangeShapeType="1"/>
            </p:cNvSpPr>
            <p:nvPr userDrawn="1"/>
          </p:nvSpPr>
          <p:spPr bwMode="auto">
            <a:xfrm flipH="1" flipV="1">
              <a:off x="2592" y="1728"/>
              <a:ext cx="28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0" name="Rectangle 14"/>
            <p:cNvSpPr>
              <a:spLocks noChangeArrowheads="1"/>
            </p:cNvSpPr>
            <p:nvPr userDrawn="1"/>
          </p:nvSpPr>
          <p:spPr bwMode="auto">
            <a:xfrm>
              <a:off x="2880" y="1825"/>
              <a:ext cx="240" cy="3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1" name="Oval 15"/>
            <p:cNvSpPr>
              <a:spLocks noChangeArrowheads="1"/>
            </p:cNvSpPr>
            <p:nvPr userDrawn="1"/>
          </p:nvSpPr>
          <p:spPr bwMode="auto">
            <a:xfrm>
              <a:off x="2352" y="1680"/>
              <a:ext cx="288" cy="28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2" name="Oval 16"/>
            <p:cNvSpPr>
              <a:spLocks noChangeArrowheads="1"/>
            </p:cNvSpPr>
            <p:nvPr userDrawn="1"/>
          </p:nvSpPr>
          <p:spPr bwMode="auto">
            <a:xfrm>
              <a:off x="3168" y="1584"/>
              <a:ext cx="240" cy="2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3" name="Oval 17"/>
            <p:cNvSpPr>
              <a:spLocks noChangeArrowheads="1"/>
            </p:cNvSpPr>
            <p:nvPr userDrawn="1"/>
          </p:nvSpPr>
          <p:spPr bwMode="auto">
            <a:xfrm>
              <a:off x="2399" y="1777"/>
              <a:ext cx="47" cy="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4" name="Oval 18"/>
            <p:cNvSpPr>
              <a:spLocks noChangeArrowheads="1"/>
            </p:cNvSpPr>
            <p:nvPr userDrawn="1"/>
          </p:nvSpPr>
          <p:spPr bwMode="auto">
            <a:xfrm>
              <a:off x="2495" y="1873"/>
              <a:ext cx="47" cy="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5" name="Oval 19"/>
            <p:cNvSpPr>
              <a:spLocks noChangeArrowheads="1"/>
            </p:cNvSpPr>
            <p:nvPr userDrawn="1"/>
          </p:nvSpPr>
          <p:spPr bwMode="auto">
            <a:xfrm>
              <a:off x="2495" y="1728"/>
              <a:ext cx="47" cy="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6" name="Oval 20"/>
            <p:cNvSpPr>
              <a:spLocks noChangeArrowheads="1"/>
            </p:cNvSpPr>
            <p:nvPr userDrawn="1"/>
          </p:nvSpPr>
          <p:spPr bwMode="auto">
            <a:xfrm>
              <a:off x="3312" y="1632"/>
              <a:ext cx="47" cy="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7" name="Oval 21"/>
            <p:cNvSpPr>
              <a:spLocks noChangeArrowheads="1"/>
            </p:cNvSpPr>
            <p:nvPr userDrawn="1"/>
          </p:nvSpPr>
          <p:spPr bwMode="auto">
            <a:xfrm>
              <a:off x="3216" y="1728"/>
              <a:ext cx="47" cy="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355" name="Group 22"/>
            <p:cNvGrpSpPr>
              <a:grpSpLocks/>
            </p:cNvGrpSpPr>
            <p:nvPr userDrawn="1"/>
          </p:nvGrpSpPr>
          <p:grpSpPr bwMode="auto">
            <a:xfrm>
              <a:off x="2904" y="1848"/>
              <a:ext cx="191" cy="336"/>
              <a:chOff x="2880" y="1872"/>
              <a:chExt cx="191" cy="336"/>
            </a:xfrm>
          </p:grpSpPr>
          <p:sp>
            <p:nvSpPr>
              <p:cNvPr id="70679" name="Oval 23"/>
              <p:cNvSpPr>
                <a:spLocks noChangeArrowheads="1"/>
              </p:cNvSpPr>
              <p:nvPr userDrawn="1"/>
            </p:nvSpPr>
            <p:spPr bwMode="auto">
              <a:xfrm>
                <a:off x="2976" y="1872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680" name="Oval 24"/>
              <p:cNvSpPr>
                <a:spLocks noChangeArrowheads="1"/>
              </p:cNvSpPr>
              <p:nvPr userDrawn="1"/>
            </p:nvSpPr>
            <p:spPr bwMode="auto">
              <a:xfrm>
                <a:off x="2927" y="1968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681" name="Oval 25"/>
              <p:cNvSpPr>
                <a:spLocks noChangeArrowheads="1"/>
              </p:cNvSpPr>
              <p:nvPr userDrawn="1"/>
            </p:nvSpPr>
            <p:spPr bwMode="auto">
              <a:xfrm>
                <a:off x="2880" y="206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682" name="Oval 26"/>
              <p:cNvSpPr>
                <a:spLocks noChangeArrowheads="1"/>
              </p:cNvSpPr>
              <p:nvPr userDrawn="1"/>
            </p:nvSpPr>
            <p:spPr bwMode="auto">
              <a:xfrm>
                <a:off x="2927" y="2161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683" name="Oval 27"/>
              <p:cNvSpPr>
                <a:spLocks noChangeArrowheads="1"/>
              </p:cNvSpPr>
              <p:nvPr userDrawn="1"/>
            </p:nvSpPr>
            <p:spPr bwMode="auto">
              <a:xfrm>
                <a:off x="2976" y="206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684" name="Oval 28"/>
              <p:cNvSpPr>
                <a:spLocks noChangeArrowheads="1"/>
              </p:cNvSpPr>
              <p:nvPr userDrawn="1"/>
            </p:nvSpPr>
            <p:spPr bwMode="auto">
              <a:xfrm>
                <a:off x="3023" y="1968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14356" name="AutoShape 29"/>
            <p:cNvCxnSpPr>
              <a:cxnSpLocks noChangeShapeType="1"/>
              <a:stCxn id="70673" idx="7"/>
              <a:endCxn id="70675" idx="2"/>
            </p:cNvCxnSpPr>
            <p:nvPr userDrawn="1"/>
          </p:nvCxnSpPr>
          <p:spPr bwMode="auto">
            <a:xfrm flipV="1">
              <a:off x="2440" y="1752"/>
              <a:ext cx="56" cy="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7" name="AutoShape 30"/>
            <p:cNvCxnSpPr>
              <a:cxnSpLocks noChangeShapeType="1"/>
              <a:stCxn id="70673" idx="5"/>
              <a:endCxn id="70674" idx="1"/>
            </p:cNvCxnSpPr>
            <p:nvPr userDrawn="1"/>
          </p:nvCxnSpPr>
          <p:spPr bwMode="auto">
            <a:xfrm>
              <a:off x="2440" y="1816"/>
              <a:ext cx="63" cy="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8" name="AutoShape 31"/>
            <p:cNvCxnSpPr>
              <a:cxnSpLocks noChangeShapeType="1"/>
              <a:stCxn id="70675" idx="4"/>
              <a:endCxn id="70674" idx="0"/>
            </p:cNvCxnSpPr>
            <p:nvPr userDrawn="1"/>
          </p:nvCxnSpPr>
          <p:spPr bwMode="auto">
            <a:xfrm>
              <a:off x="2520" y="1775"/>
              <a:ext cx="0" cy="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88" name="Line 32"/>
            <p:cNvSpPr>
              <a:spLocks noChangeShapeType="1"/>
            </p:cNvSpPr>
            <p:nvPr userDrawn="1"/>
          </p:nvSpPr>
          <p:spPr bwMode="auto">
            <a:xfrm flipV="1">
              <a:off x="2927" y="1873"/>
              <a:ext cx="96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9" name="Line 33"/>
            <p:cNvSpPr>
              <a:spLocks noChangeShapeType="1"/>
            </p:cNvSpPr>
            <p:nvPr userDrawn="1"/>
          </p:nvSpPr>
          <p:spPr bwMode="auto">
            <a:xfrm>
              <a:off x="2927" y="2064"/>
              <a:ext cx="49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90" name="Line 34"/>
            <p:cNvSpPr>
              <a:spLocks noChangeShapeType="1"/>
            </p:cNvSpPr>
            <p:nvPr userDrawn="1"/>
          </p:nvSpPr>
          <p:spPr bwMode="auto">
            <a:xfrm>
              <a:off x="2976" y="1967"/>
              <a:ext cx="47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91" name="Line 35"/>
            <p:cNvSpPr>
              <a:spLocks noChangeShapeType="1"/>
            </p:cNvSpPr>
            <p:nvPr userDrawn="1"/>
          </p:nvSpPr>
          <p:spPr bwMode="auto">
            <a:xfrm>
              <a:off x="3023" y="1873"/>
              <a:ext cx="49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020376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CASOS:&amp; IDeaS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02CC3032-C422-4A20-950C-761241AFA7D4}" type="datetime1">
              <a:rPr lang="en-US" smtClean="0"/>
              <a:t>12/17/2024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© 2019 Kathleen M. Carley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D3A3C8C7-602C-4359-9485-6B0B03CE6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3354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CASOS:&amp; </a:t>
            </a:r>
            <a:r>
              <a:rPr lang="en-US" err="1"/>
              <a:t>IDeaS</a:t>
            </a:r>
            <a:endParaRPr lang="en-US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© 2019 Kathleen M. Carley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70662" indent="-296408" defTabSz="96662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85634" indent="-237127" defTabSz="966621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9887" indent="-237127" defTabSz="966621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34141" indent="-237127" defTabSz="966621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0839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2648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6902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31155" indent="-237127" algn="ctr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5D2259-58F8-4145-A839-E3D1A3D82F90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9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C5D3AA2-A2A6-4BE0-ADD1-42D9601D5084}" type="datetime1">
              <a:rPr lang="en-US" smtClean="0"/>
              <a:t>12/17/2024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CASOS:&amp; </a:t>
            </a:r>
            <a:r>
              <a:rPr lang="en-US" err="1"/>
              <a:t>IDeaS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2CC3032-C422-4A20-950C-761241AFA7D4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Kathleen M. Carley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47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71232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01346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AC61-0B1F-4A19-A94F-C1AC73A9E6E2}" type="datetime1">
              <a:rPr lang="en-US" smtClean="0"/>
              <a:t>12/17/2024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1252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130-1AB0-4F85-8B65-5FE7D7E8E5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343400" y="6356350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</p:spTree>
    <p:extLst>
      <p:ext uri="{BB962C8B-B14F-4D97-AF65-F5344CB8AC3E}">
        <p14:creationId xmlns:p14="http://schemas.microsoft.com/office/powerpoint/2010/main" val="3001054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1_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4478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01346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F12B-B06A-4525-A94A-5E1B6D58AA8B}" type="datetime1">
              <a:rPr lang="en-US" smtClean="0"/>
              <a:t>12/17/2024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1252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130-1AB0-4F85-8B65-5FE7D7E8E5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343400" y="6356350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</p:spTree>
    <p:extLst>
      <p:ext uri="{BB962C8B-B14F-4D97-AF65-F5344CB8AC3E}">
        <p14:creationId xmlns:p14="http://schemas.microsoft.com/office/powerpoint/2010/main" val="127768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4478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220980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220980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4724401"/>
            <a:ext cx="5386917" cy="17319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6193368" y="4724401"/>
            <a:ext cx="5389033" cy="17319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5"/>
          </p:nvPr>
        </p:nvSpPr>
        <p:spPr>
          <a:xfrm>
            <a:off x="101346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D297-8B1C-459D-B272-D396F7EC5C36}" type="datetime1">
              <a:rPr lang="en-US" smtClean="0"/>
              <a:t>12/17/2024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1252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130-1AB0-4F85-8B65-5FE7D7E8E5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7"/>
          </p:nvPr>
        </p:nvSpPr>
        <p:spPr>
          <a:xfrm>
            <a:off x="4343400" y="6356350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</p:spTree>
    <p:extLst>
      <p:ext uri="{BB962C8B-B14F-4D97-AF65-F5344CB8AC3E}">
        <p14:creationId xmlns:p14="http://schemas.microsoft.com/office/powerpoint/2010/main" val="2948881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424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01346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01EE-B92F-454D-B4CD-76F7BD761482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130-1AB0-4F85-8B65-5FE7D7E8E5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343400" y="6356350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</p:spTree>
    <p:extLst>
      <p:ext uri="{BB962C8B-B14F-4D97-AF65-F5344CB8AC3E}">
        <p14:creationId xmlns:p14="http://schemas.microsoft.com/office/powerpoint/2010/main" val="266722892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101346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F14A3-97F3-485E-8D92-7C236AEADD3F}" type="datetime1">
              <a:rPr lang="en-US" smtClean="0"/>
              <a:t>12/17/2024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130-1AB0-4F85-8B65-5FE7D7E8E5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343400" y="6356350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</p:spTree>
    <p:extLst>
      <p:ext uri="{BB962C8B-B14F-4D97-AF65-F5344CB8AC3E}">
        <p14:creationId xmlns:p14="http://schemas.microsoft.com/office/powerpoint/2010/main" val="158910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101346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E17A2-E358-48DE-8C23-985E771552BA}" type="datetime1">
              <a:rPr lang="en-US" smtClean="0"/>
              <a:t>12/17/2024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130-1AB0-4F85-8B65-5FE7D7E8E5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343400" y="6356350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</p:spTree>
    <p:extLst>
      <p:ext uri="{BB962C8B-B14F-4D97-AF65-F5344CB8AC3E}">
        <p14:creationId xmlns:p14="http://schemas.microsoft.com/office/powerpoint/2010/main" val="107778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101346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944F-D815-4A95-BCC2-EE987FCABE93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130-1AB0-4F85-8B65-5FE7D7E8E5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343400" y="6356350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</p:spTree>
    <p:extLst>
      <p:ext uri="{BB962C8B-B14F-4D97-AF65-F5344CB8AC3E}">
        <p14:creationId xmlns:p14="http://schemas.microsoft.com/office/powerpoint/2010/main" val="31694691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101346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8D17-1792-41AE-9621-2D1C446EBDD0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130-1AB0-4F85-8B65-5FE7D7E8E5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343400" y="6356350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</p:spTree>
    <p:extLst>
      <p:ext uri="{BB962C8B-B14F-4D97-AF65-F5344CB8AC3E}">
        <p14:creationId xmlns:p14="http://schemas.microsoft.com/office/powerpoint/2010/main" val="307107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DB72-39CB-43CA-9E80-C6F1CE8F9EE5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  <p:sp>
        <p:nvSpPr>
          <p:cNvPr id="64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528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362200"/>
            <a:ext cx="2743200" cy="220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362200"/>
            <a:ext cx="8026400" cy="220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3119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B3ED-0656-473E-84A2-ECCD46815575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  <p:sp>
        <p:nvSpPr>
          <p:cNvPr id="64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9599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D44B-7F94-488F-AB89-C901C897E0D7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8153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A58C-E33A-41EC-93B6-8D5A0D834DD9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3198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7" y="173784"/>
            <a:ext cx="11924636" cy="797888"/>
          </a:xfrm>
        </p:spPr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8537-DB22-4C33-9AC9-A25BAF4E1193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827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5"/>
            <a:ext cx="5384800" cy="4906963"/>
          </a:xfrm>
          <a:noFill/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5"/>
            <a:ext cx="5384800" cy="4906963"/>
          </a:xfrm>
          <a:noFill/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EEBE-EB37-4CB7-893C-666CF548707E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7508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noFill/>
        </p:spPr>
        <p:txBody>
          <a:bodyPr anchor="b"/>
          <a:lstStyle>
            <a:lvl1pPr marL="0" indent="0">
              <a:buNone/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noFill/>
        </p:spPr>
        <p:txBody>
          <a:bodyPr anchor="b"/>
          <a:lstStyle>
            <a:lvl1pPr marL="0" indent="0">
              <a:buNone/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noFill/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5372-E7D9-4EF7-BE7A-C4269FC868D1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349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3886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6096000" y="3886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600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A48A-1798-4268-BEAB-DA474E95C172}" type="datetime1">
              <a:rPr lang="en-US" smtClean="0"/>
              <a:t>12/17/2024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475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86400" cy="4572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6096000" y="3886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600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A797-B769-4A89-9B86-B8A89F7BC885}" type="datetime1">
              <a:rPr lang="en-US" smtClean="0"/>
              <a:t>12/17/2024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293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3886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6096000" y="1600200"/>
            <a:ext cx="5486400" cy="4572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AFCD8-1CAC-4A69-A6EA-22B32934FEFB}" type="datetime1">
              <a:rPr lang="en-US" smtClean="0"/>
              <a:t>12/17/2024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0244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7924800" cy="4572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8534400" y="1600200"/>
            <a:ext cx="3048000" cy="1517904"/>
          </a:xfrm>
          <a:noFill/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8526509" y="3118104"/>
            <a:ext cx="3048000" cy="1517904"/>
          </a:xfrm>
          <a:noFill/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8526509" y="4663174"/>
            <a:ext cx="3048000" cy="1517904"/>
          </a:xfrm>
          <a:noFill/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0B385C4-69D4-40AF-A920-562C2E95515A}" type="datetime1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F19B717-D281-4706-9DB0-37E18607AF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B278A5C3-E81A-4EA8-BFED-030053382AC6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5"/>
            <a:ext cx="617046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569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5462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659612" y="1600200"/>
            <a:ext cx="7924800" cy="4572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09600" y="1600200"/>
            <a:ext cx="3048000" cy="1517904"/>
          </a:xfrm>
          <a:noFill/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617532" y="3130296"/>
            <a:ext cx="3040069" cy="1517904"/>
          </a:xfrm>
          <a:noFill/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611612" y="4648200"/>
            <a:ext cx="3048000" cy="1517904"/>
          </a:xfrm>
          <a:noFill/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7D20-2F9C-40DC-9C95-847800A0849C}" type="datetime1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744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ec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7315200" cy="27432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2438400" y="2514600"/>
            <a:ext cx="7315200" cy="27432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4267200" y="3423821"/>
            <a:ext cx="7315200" cy="27432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C0DF-F264-47C5-BA0E-81A31BDA799D}" type="datetime1">
              <a:rPr lang="en-US" smtClean="0"/>
              <a:t>12/17/2024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3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cc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45111" y="3429000"/>
            <a:ext cx="7315200" cy="27432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2438400" y="2514600"/>
            <a:ext cx="7315200" cy="27432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4267200" y="1600200"/>
            <a:ext cx="7315200" cy="27432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E9B9-784F-47AC-BA42-F5668F843C23}" type="datetime1">
              <a:rPr lang="en-US" smtClean="0"/>
              <a:t>12/17/2024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5985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C038-242C-43A1-B1D9-7E9808A03E11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154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5B54-A7CE-4689-8B76-4F1CD0A9857D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104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5647-16C2-433B-8011-476903AA397E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065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769864"/>
            <a:ext cx="7315200" cy="566738"/>
          </a:xfrm>
        </p:spPr>
        <p:txBody>
          <a:bodyPr anchor="b"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582039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36602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4233-53EA-44DA-8419-BFCBF523E9DE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71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E332-68F7-4625-AD19-A0019B9581A7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710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3DB7-5E97-4828-9700-9D88413F2FDF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5122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24800" y="169211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9603" y="1143000"/>
            <a:ext cx="10476997" cy="518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8A1E525A-D40D-4DDB-8314-BE98D8839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4969-6058-46E0-B678-93C8B122F8CC}" type="datetime1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66A7C7BC-F294-451E-A76D-8DEF133C1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8007" y="6548113"/>
            <a:ext cx="7103993" cy="408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66084B15-81DB-424C-B3C4-1F259EAE6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C96D7-13FD-416E-94B0-DBB8C61AF5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077363" y="65981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666666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54CE1CD-A4EA-4CAD-9653-5C16DBB9D8E7}" type="datetime1">
              <a:rPr lang="en-US" sz="1200" smtClean="0"/>
              <a:pPr/>
              <a:t>12/17/2024</a:t>
            </a:fld>
            <a:endParaRPr lang="en-US" sz="120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277763" y="6595875"/>
            <a:ext cx="4866237" cy="367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666666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sz="1200"/>
              <a:t>© Kathleen M. Carley CASOS CMU, Netanomics</a:t>
            </a:r>
            <a:endParaRPr lang="en-US" sz="120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9347200" y="65981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666666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BC6A78E-2B00-4953-84C9-F3657B355FD4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792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B13BF373-4BA0-44BB-ADBB-78E1DFDED806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04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2635BD7B-EBF6-4A97-86C2-C6A43D948BB7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629400"/>
            <a:ext cx="617046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441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3723BB6D-5FD8-458E-931A-B2E1A46E2FD4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9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BE34E697-7116-4DF6-B1B7-8EFBA51AE48B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01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3886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6096000" y="3886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600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DF258A66-027B-4929-BF95-C8A5691B4119}" type="datetime1">
              <a:rPr lang="en-US" smtClean="0"/>
              <a:t>12/17/2024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864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6096000" y="3886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600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D4313F9A-F21D-4668-B1ED-7DA4ED3C7300}" type="datetime1">
              <a:rPr lang="en-US" smtClean="0"/>
              <a:t>12/17/2024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1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3886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6096000" y="1600200"/>
            <a:ext cx="54864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B5EAE41B-5B42-4695-B52D-4176E5ED398D}" type="datetime1">
              <a:rPr lang="en-US" smtClean="0"/>
              <a:t>12/17/2024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9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8007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79248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8534400" y="1600200"/>
            <a:ext cx="3048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8526509" y="3118104"/>
            <a:ext cx="3048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8526509" y="4663174"/>
            <a:ext cx="3048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C6C2171C-957A-492F-BCAA-2227F644109A}" type="datetime1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0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659612" y="1600200"/>
            <a:ext cx="79248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09600" y="1600200"/>
            <a:ext cx="3048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617531" y="3130296"/>
            <a:ext cx="3040069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611612" y="4648200"/>
            <a:ext cx="3048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EC79F3B3-D8A9-4B77-86E5-F9F194DEE7DF}" type="datetime1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ec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73152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2438400" y="2514600"/>
            <a:ext cx="73152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4267200" y="3423821"/>
            <a:ext cx="73152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E1FE270D-DA10-464E-924B-82813480DDDB}" type="datetime1">
              <a:rPr lang="en-US" smtClean="0"/>
              <a:t>12/17/2024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6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cc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45111" y="3429000"/>
            <a:ext cx="73152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2438400" y="2514600"/>
            <a:ext cx="73152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4267200" y="1600200"/>
            <a:ext cx="73152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478AC17D-28CA-4FB7-919F-B778BEBB5A84}" type="datetime1">
              <a:rPr lang="en-US" smtClean="0"/>
              <a:t>12/17/2024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4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3A4C5C8F-C492-4D95-8B43-9B0D30F87DE9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1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898C3D86-9D0E-4313-83C5-3D43CA1020FE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56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664494"/>
            <a:ext cx="4011084" cy="116205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3048001"/>
            <a:ext cx="4011084" cy="307816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3838EFE6-FAB3-4D51-A745-277357DAAE0A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967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5600" y="6567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70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9A32709A-9A45-419A-8B43-E34EB88DFE55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9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F425CDE7-21AC-4383-92E8-82AE91EEFEDA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74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5BB8EDAB-F869-4394-953E-FE6E67A07A2E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69076"/>
            <a:ext cx="51544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78765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31899"/>
            <a:ext cx="12070080" cy="7315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24" tIns="45712" rIns="91424" bIns="45712" anchor="ctr" anchorCtr="0">
            <a:noAutofit/>
          </a:bodyPr>
          <a:lstStyle>
            <a:lvl1pPr algn="ctr" defTabSz="914239" rtl="0" eaLnBrk="1" latinLnBrk="0" hangingPunct="1"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318760"/>
          </a:xfrm>
          <a:prstGeom prst="rect">
            <a:avLst/>
          </a:prstGeom>
        </p:spPr>
        <p:txBody>
          <a:bodyPr lIns="91424" tIns="45712" rIns="91424" bIns="45712">
            <a:normAutofit/>
          </a:bodyPr>
          <a:lstStyle>
            <a:lvl1pPr>
              <a:defRPr>
                <a:solidFill>
                  <a:srgbClr val="0D0163"/>
                </a:solidFill>
              </a:defRPr>
            </a:lvl1pPr>
            <a:lvl2pPr>
              <a:defRPr>
                <a:solidFill>
                  <a:srgbClr val="0D0163"/>
                </a:solidFill>
              </a:defRPr>
            </a:lvl2pPr>
            <a:lvl3pPr>
              <a:defRPr>
                <a:solidFill>
                  <a:srgbClr val="0D0163"/>
                </a:solidFill>
              </a:defRPr>
            </a:lvl3pPr>
            <a:lvl4pPr>
              <a:defRPr>
                <a:solidFill>
                  <a:srgbClr val="0D0163"/>
                </a:solidFill>
              </a:defRPr>
            </a:lvl4pPr>
            <a:lvl5pPr>
              <a:defRPr>
                <a:solidFill>
                  <a:srgbClr val="0D016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94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8A1E525A-D40D-4DDB-8314-BE98D8839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8800-3D8C-476B-AB17-C59A71811696}" type="datetime1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66A7C7BC-F294-451E-A76D-8DEF133C1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8007" y="6548113"/>
            <a:ext cx="7103993" cy="408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66084B15-81DB-424C-B3C4-1F259EAE6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C96D7-13FD-416E-94B0-DBB8C61AF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1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148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733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17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4457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045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3886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6096000" y="3886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600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9039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864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6096000" y="3886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600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623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3886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864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6096000" y="1600200"/>
            <a:ext cx="54864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075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7600"/>
            <a:ext cx="4318000" cy="91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3657600"/>
            <a:ext cx="4318000" cy="91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75569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79248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8534400" y="1600200"/>
            <a:ext cx="3048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8526509" y="3118104"/>
            <a:ext cx="3048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8526509" y="4663174"/>
            <a:ext cx="3048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6830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659612" y="1600200"/>
            <a:ext cx="79248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09600" y="1600200"/>
            <a:ext cx="3048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617531" y="3130296"/>
            <a:ext cx="3040069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611612" y="4648200"/>
            <a:ext cx="3048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1742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ec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73152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2438400" y="2514600"/>
            <a:ext cx="73152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4267200" y="3423821"/>
            <a:ext cx="73152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697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cc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45111" y="3429000"/>
            <a:ext cx="73152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2438400" y="2514600"/>
            <a:ext cx="73152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4267200" y="1600200"/>
            <a:ext cx="73152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1406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1527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7471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3484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744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31473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227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162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7581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9613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8899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7600"/>
            <a:ext cx="4318000" cy="91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3657600"/>
            <a:ext cx="4318000" cy="91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57888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76901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27238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0501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21154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960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25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64614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362200"/>
            <a:ext cx="2743200" cy="220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362200"/>
            <a:ext cx="8026400" cy="220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5371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3C8B-D7E6-4CA5-A733-A750CEB1CD3D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  <p:sp>
        <p:nvSpPr>
          <p:cNvPr id="64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04361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DF5F-C57C-4223-9A00-51E71FD7BC6E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505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50E6-0108-4586-95EC-ECA74701780B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37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67" y="173784"/>
            <a:ext cx="11924636" cy="797888"/>
          </a:xfrm>
        </p:spPr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7DCA-84D6-40B1-9859-B452D8496775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185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5"/>
            <a:ext cx="5384800" cy="4906963"/>
          </a:xfrm>
          <a:noFill/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5"/>
            <a:ext cx="5384800" cy="4906963"/>
          </a:xfrm>
          <a:noFill/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DEAB-0DD8-4089-A949-D3F568A0F99D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2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noFill/>
        </p:spPr>
        <p:txBody>
          <a:bodyPr anchor="b"/>
          <a:lstStyle>
            <a:lvl1pPr marL="0" indent="0">
              <a:buNone/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noFill/>
        </p:spPr>
        <p:txBody>
          <a:bodyPr anchor="b"/>
          <a:lstStyle>
            <a:lvl1pPr marL="0" indent="0">
              <a:buNone/>
              <a:defRPr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noFill/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7D3D-4F6D-4885-8B9E-14AB5B2CFDC1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673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3886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6096000" y="3886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600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C47F9-D059-4114-9602-87B4ABB674C1}" type="datetime1">
              <a:rPr lang="en-US" smtClean="0"/>
              <a:t>12/17/2024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16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86400" cy="4572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6096000" y="3886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600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FE33-2DFB-4C96-BD27-ADB49FB03D18}" type="datetime1">
              <a:rPr lang="en-US" smtClean="0"/>
              <a:t>12/17/2024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49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3886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5486400" cy="2286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6096000" y="1600200"/>
            <a:ext cx="5486400" cy="4572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C581-3F02-475E-8E33-E78EFC1BB63E}" type="datetime1">
              <a:rPr lang="en-US" smtClean="0"/>
              <a:t>12/17/2024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8285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7924800" cy="4572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8534400" y="1600200"/>
            <a:ext cx="3048000" cy="1517904"/>
          </a:xfrm>
          <a:noFill/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8526509" y="3118104"/>
            <a:ext cx="3048000" cy="1517904"/>
          </a:xfrm>
          <a:noFill/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8526509" y="4663174"/>
            <a:ext cx="3048000" cy="1517904"/>
          </a:xfrm>
          <a:noFill/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837EE7E-872D-40F6-B794-72824E488E8D}" type="datetime1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F19B717-D281-4706-9DB0-37E18607AF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659612" y="1600200"/>
            <a:ext cx="7924800" cy="45720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09600" y="1600200"/>
            <a:ext cx="3048000" cy="1517904"/>
          </a:xfrm>
          <a:noFill/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617532" y="3130296"/>
            <a:ext cx="3040069" cy="1517904"/>
          </a:xfrm>
          <a:noFill/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611612" y="4648200"/>
            <a:ext cx="3048000" cy="1517904"/>
          </a:xfrm>
          <a:noFill/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7DA4-7F43-486B-B61D-1CC3BB6B9328}" type="datetime1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93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ec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7315200" cy="27432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2438400" y="2514600"/>
            <a:ext cx="7315200" cy="27432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4267200" y="3423821"/>
            <a:ext cx="7315200" cy="27432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0404-2128-403A-ADD8-C4D5E4249187}" type="datetime1">
              <a:rPr lang="en-US" smtClean="0"/>
              <a:t>12/17/2024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44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cc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45111" y="3429000"/>
            <a:ext cx="7315200" cy="27432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2438400" y="2514600"/>
            <a:ext cx="7315200" cy="27432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4267200" y="1600200"/>
            <a:ext cx="7315200" cy="2743200"/>
          </a:xfrm>
          <a:noFill/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2CA6-F4DD-4759-A378-131127F48884}" type="datetime1">
              <a:rPr lang="en-US" smtClean="0"/>
              <a:t>12/17/2024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20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801F-32CC-416E-A7F4-5D7C36771724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806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085F-5189-4650-8B2D-BB53020E6083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68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902F2-D0DF-473B-94EB-03C06A676B8A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60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769864"/>
            <a:ext cx="7315200" cy="566738"/>
          </a:xfrm>
        </p:spPr>
        <p:txBody>
          <a:bodyPr anchor="b"/>
          <a:lstStyle>
            <a:lvl1pPr algn="l">
              <a:defRPr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582039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36602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9AD7-33A8-43D7-B428-ADD0FA516256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472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72776-D5B8-462B-AB0E-E11CBDD0D88B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0207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91DB2-D141-408D-B7E9-390EA830212E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84370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24800" y="169211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9603" y="1143000"/>
            <a:ext cx="10476997" cy="518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8A1E525A-D40D-4DDB-8314-BE98D8839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B107-0C37-4739-9243-E853E78AFE71}" type="datetime1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66A7C7BC-F294-451E-A76D-8DEF133C1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8007" y="6548113"/>
            <a:ext cx="7103993" cy="408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66084B15-81DB-424C-B3C4-1F259EAE6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C96D7-13FD-416E-94B0-DBB8C61AF5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077363" y="65981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666666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54CE1CD-A4EA-4CAD-9653-5C16DBB9D8E7}" type="datetime1">
              <a:rPr lang="en-US" sz="1200" smtClean="0"/>
              <a:pPr/>
              <a:t>12/17/2024</a:t>
            </a:fld>
            <a:endParaRPr lang="en-US" sz="120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277763" y="6595875"/>
            <a:ext cx="4866237" cy="367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666666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sz="1200"/>
              <a:t>© Kathleen M. Carley CASOS CMU, Netanomics</a:t>
            </a:r>
            <a:endParaRPr lang="en-US" sz="120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9347200" y="65981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666666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BC6A78E-2B00-4953-84C9-F3657B355FD4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0419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440" y="3429001"/>
            <a:ext cx="10180333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1" y="1800147"/>
            <a:ext cx="10791153" cy="1628853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FFFF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3ED6-F56D-48EE-98AC-9A8CD58CCCF8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68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3"/>
            <a:ext cx="11477116" cy="1221640"/>
          </a:xfrm>
        </p:spPr>
        <p:txBody>
          <a:bodyPr>
            <a:normAutofit/>
          </a:bodyPr>
          <a:lstStyle>
            <a:lvl1pPr algn="r">
              <a:defRPr sz="4800" b="1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49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</a:defRPr>
            </a:lvl1pPr>
            <a:lvl2pPr algn="l">
              <a:defRPr sz="2500">
                <a:solidFill>
                  <a:schemeClr val="tx1"/>
                </a:solidFill>
              </a:defRPr>
            </a:lvl2pPr>
            <a:lvl3pPr algn="l">
              <a:defRPr sz="20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C9D87-296F-4698-8B54-C3C91E6DA0D5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38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87" y="578507"/>
            <a:ext cx="8755087" cy="763525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687" y="1392934"/>
            <a:ext cx="8755087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DBFF-1243-4E88-9268-2919C19F1E9E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1259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5609-9406-4B9B-9889-A7CDD674B1AF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41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2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0458-3853-4777-A3F4-CC43E37D9623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68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171294"/>
            <a:ext cx="10587545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1974812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14574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1974812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14574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4C08-B1C0-4934-8667-014C1F0F88FF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504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A79F-240F-4C92-8293-E37AEAFF1C97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213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F62-3491-45E7-8AB9-D4239A4E1CAC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4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1920-1FF7-4BA0-B985-CEAE101594AF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23844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4174-B3BF-4AB5-8B4B-25D6DAC99979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198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DD53-7FCC-46B2-A252-50B899CE07A6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634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36AF-17C5-4F41-96C9-F030F696AB4F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DB05613-D0E8-46FD-856A-ADC6FBAA3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3420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8A1E525A-D40D-4DDB-8314-BE98D8839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48AC-65CF-414F-A368-FE6D389300FD}" type="datetime1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66A7C7BC-F294-451E-A76D-8DEF133C1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8007" y="6548113"/>
            <a:ext cx="7103993" cy="408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66084B15-81DB-424C-B3C4-1F259EAE6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690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C96D7-13FD-416E-94B0-DBB8C61AF5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1077363" y="65981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666666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954CE1CD-A4EA-4CAD-9653-5C16DBB9D8E7}" type="datetime1">
              <a:rPr lang="en-US" sz="1200" smtClean="0"/>
              <a:pPr/>
              <a:t>12/17/2024</a:t>
            </a:fld>
            <a:endParaRPr lang="en-US" sz="120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277763" y="6595875"/>
            <a:ext cx="4866237" cy="3674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666666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sz="1200"/>
              <a:t>© Kathleen M. Carley CASOS CMU, Netanomics</a:t>
            </a:r>
            <a:endParaRPr lang="en-US" sz="120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9347200" y="65981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666666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BC6A78E-2B00-4953-84C9-F3657B355FD4}" type="slidenum">
              <a:rPr lang="en-US" sz="1200" smtClean="0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8530421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461145" y="1507200"/>
            <a:ext cx="11279159" cy="4229091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988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461145" y="1507200"/>
            <a:ext cx="5490856" cy="4229091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6259201" y="1507200"/>
            <a:ext cx="5481103" cy="4229091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0143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2259467" y="4907807"/>
            <a:ext cx="9941983" cy="4881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4697" y="0"/>
              </a:cxn>
              <a:cxn ang="0">
                <a:pos x="4697" y="367"/>
              </a:cxn>
              <a:cxn ang="0">
                <a:pos x="0" y="218"/>
              </a:cxn>
              <a:cxn ang="0">
                <a:pos x="4697" y="0"/>
              </a:cxn>
            </a:cxnLst>
            <a:rect l="0" t="0" r="0" b="0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B7E0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258" y="5176041"/>
            <a:ext cx="12144743" cy="7886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0" y="4953000"/>
            <a:ext cx="12192000" cy="186411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0" y="1248"/>
              </a:cxn>
              <a:cxn ang="0">
                <a:pos x="5760" y="1248"/>
              </a:cxn>
              <a:cxn ang="0">
                <a:pos x="5760" y="528"/>
              </a:cxn>
              <a:cxn ang="0">
                <a:pos x="0" y="0"/>
              </a:cxn>
            </a:cxnLst>
            <a:rect l="0" t="0" r="0" b="0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5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00BC"/>
              </a:gs>
            </a:gsLst>
            <a:path path="circle">
              <a:fillToRect l="50000" t="50000" r="50000" b="50000"/>
            </a:path>
            <a:tileRect/>
          </a:gradFill>
          <a:ln w="12700" cap="rnd" cmpd="thickThin" algn="ctr">
            <a:solidFill>
              <a:schemeClr val="bg1"/>
            </a:solidFill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-47413" y="4970871"/>
            <a:ext cx="12197020" cy="79030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0374" y="5143289"/>
            <a:ext cx="3827826" cy="15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49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101346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EC0D-F0B5-44A1-808C-12A309E5E6C9}" type="datetime1">
              <a:rPr lang="en-US" smtClean="0"/>
              <a:t>12/17/2024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130-1AB0-4F85-8B65-5FE7D7E8E5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343400" y="6356350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</p:spTree>
    <p:extLst>
      <p:ext uri="{BB962C8B-B14F-4D97-AF65-F5344CB8AC3E}">
        <p14:creationId xmlns:p14="http://schemas.microsoft.com/office/powerpoint/2010/main" val="289292349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101346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6E47-ABF6-4E63-B5A0-CEFEC8CC77B4}" type="datetime1">
              <a:rPr lang="en-US" smtClean="0"/>
              <a:t>12/17/2024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130-1AB0-4F85-8B65-5FE7D7E8E5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343400" y="6356350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</p:spTree>
    <p:extLst>
      <p:ext uri="{BB962C8B-B14F-4D97-AF65-F5344CB8AC3E}">
        <p14:creationId xmlns:p14="http://schemas.microsoft.com/office/powerpoint/2010/main" val="1389594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01346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BC4F-143B-4058-A9C4-D9998F76F348}" type="datetime1">
              <a:rPr lang="en-US" smtClean="0"/>
              <a:t>12/17/2024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130-1AB0-4F85-8B65-5FE7D7E8E5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343400" y="6356350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</p:spTree>
    <p:extLst>
      <p:ext uri="{BB962C8B-B14F-4D97-AF65-F5344CB8AC3E}">
        <p14:creationId xmlns:p14="http://schemas.microsoft.com/office/powerpoint/2010/main" val="3202144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hyperlink" Target="http://www.casos.cs.cmu.edu/" TargetMode="Externa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hyperlink" Target="https://www.cmu.edu/ideas-social-cybersecurity/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image" Target="../media/image8.gif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image" Target="../media/image9.jpg"/><Relationship Id="rId2" Type="http://schemas.openxmlformats.org/officeDocument/2006/relationships/slideLayout" Target="../slideLayouts/slideLayout82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21.xml"/><Relationship Id="rId1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23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22.xml"/><Relationship Id="rId22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9" name="Freeform 53"/>
          <p:cNvSpPr>
            <a:spLocks/>
          </p:cNvSpPr>
          <p:nvPr userDrawn="1"/>
        </p:nvSpPr>
        <p:spPr bwMode="auto">
          <a:xfrm>
            <a:off x="2117" y="1295400"/>
            <a:ext cx="12217400" cy="647700"/>
          </a:xfrm>
          <a:custGeom>
            <a:avLst/>
            <a:gdLst/>
            <a:ahLst/>
            <a:cxnLst>
              <a:cxn ang="0">
                <a:pos x="0" y="216"/>
              </a:cxn>
              <a:cxn ang="0">
                <a:pos x="2520" y="216"/>
              </a:cxn>
              <a:cxn ang="0">
                <a:pos x="2522" y="294"/>
              </a:cxn>
              <a:cxn ang="0">
                <a:pos x="2574" y="294"/>
              </a:cxn>
              <a:cxn ang="0">
                <a:pos x="2574" y="363"/>
              </a:cxn>
              <a:cxn ang="0">
                <a:pos x="2670" y="360"/>
              </a:cxn>
              <a:cxn ang="0">
                <a:pos x="2676" y="39"/>
              </a:cxn>
              <a:cxn ang="0">
                <a:pos x="2826" y="39"/>
              </a:cxn>
              <a:cxn ang="0">
                <a:pos x="2820" y="267"/>
              </a:cxn>
              <a:cxn ang="0">
                <a:pos x="2931" y="264"/>
              </a:cxn>
              <a:cxn ang="0">
                <a:pos x="2931" y="3"/>
              </a:cxn>
              <a:cxn ang="0">
                <a:pos x="3039" y="0"/>
              </a:cxn>
              <a:cxn ang="0">
                <a:pos x="3042" y="321"/>
              </a:cxn>
              <a:cxn ang="0">
                <a:pos x="3075" y="312"/>
              </a:cxn>
              <a:cxn ang="0">
                <a:pos x="3071" y="147"/>
              </a:cxn>
              <a:cxn ang="0">
                <a:pos x="3218" y="147"/>
              </a:cxn>
              <a:cxn ang="0">
                <a:pos x="3219" y="72"/>
              </a:cxn>
              <a:cxn ang="0">
                <a:pos x="3371" y="81"/>
              </a:cxn>
              <a:cxn ang="0">
                <a:pos x="3370" y="146"/>
              </a:cxn>
              <a:cxn ang="0">
                <a:pos x="3410" y="147"/>
              </a:cxn>
              <a:cxn ang="0">
                <a:pos x="3411" y="216"/>
              </a:cxn>
              <a:cxn ang="0">
                <a:pos x="5772" y="216"/>
              </a:cxn>
              <a:cxn ang="0">
                <a:pos x="5769" y="312"/>
              </a:cxn>
              <a:cxn ang="0">
                <a:pos x="3411" y="312"/>
              </a:cxn>
              <a:cxn ang="0">
                <a:pos x="3411" y="408"/>
              </a:cxn>
              <a:cxn ang="0">
                <a:pos x="2403" y="408"/>
              </a:cxn>
              <a:cxn ang="0">
                <a:pos x="2403" y="312"/>
              </a:cxn>
              <a:cxn ang="0">
                <a:pos x="0" y="306"/>
              </a:cxn>
              <a:cxn ang="0">
                <a:pos x="0" y="216"/>
              </a:cxn>
            </a:cxnLst>
            <a:rect l="0" t="0" r="r" b="b"/>
            <a:pathLst>
              <a:path w="5772" h="408">
                <a:moveTo>
                  <a:pt x="0" y="216"/>
                </a:moveTo>
                <a:lnTo>
                  <a:pt x="2520" y="216"/>
                </a:lnTo>
                <a:lnTo>
                  <a:pt x="2522" y="294"/>
                </a:lnTo>
                <a:lnTo>
                  <a:pt x="2574" y="294"/>
                </a:lnTo>
                <a:lnTo>
                  <a:pt x="2574" y="363"/>
                </a:lnTo>
                <a:lnTo>
                  <a:pt x="2670" y="360"/>
                </a:lnTo>
                <a:lnTo>
                  <a:pt x="2676" y="39"/>
                </a:lnTo>
                <a:lnTo>
                  <a:pt x="2826" y="39"/>
                </a:lnTo>
                <a:lnTo>
                  <a:pt x="2820" y="267"/>
                </a:lnTo>
                <a:lnTo>
                  <a:pt x="2931" y="264"/>
                </a:lnTo>
                <a:lnTo>
                  <a:pt x="2931" y="3"/>
                </a:lnTo>
                <a:lnTo>
                  <a:pt x="3039" y="0"/>
                </a:lnTo>
                <a:lnTo>
                  <a:pt x="3042" y="321"/>
                </a:lnTo>
                <a:lnTo>
                  <a:pt x="3075" y="312"/>
                </a:lnTo>
                <a:lnTo>
                  <a:pt x="3071" y="147"/>
                </a:lnTo>
                <a:lnTo>
                  <a:pt x="3218" y="147"/>
                </a:lnTo>
                <a:lnTo>
                  <a:pt x="3219" y="72"/>
                </a:lnTo>
                <a:lnTo>
                  <a:pt x="3371" y="81"/>
                </a:lnTo>
                <a:lnTo>
                  <a:pt x="3370" y="146"/>
                </a:lnTo>
                <a:lnTo>
                  <a:pt x="3410" y="147"/>
                </a:lnTo>
                <a:lnTo>
                  <a:pt x="3411" y="216"/>
                </a:lnTo>
                <a:lnTo>
                  <a:pt x="5772" y="216"/>
                </a:lnTo>
                <a:lnTo>
                  <a:pt x="5769" y="312"/>
                </a:lnTo>
                <a:lnTo>
                  <a:pt x="3411" y="312"/>
                </a:lnTo>
                <a:lnTo>
                  <a:pt x="3411" y="408"/>
                </a:lnTo>
                <a:lnTo>
                  <a:pt x="2403" y="408"/>
                </a:lnTo>
                <a:lnTo>
                  <a:pt x="2403" y="312"/>
                </a:lnTo>
                <a:lnTo>
                  <a:pt x="0" y="306"/>
                </a:lnTo>
                <a:lnTo>
                  <a:pt x="0" y="21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2646A0"/>
              </a:gs>
              <a:gs pos="100000">
                <a:schemeClr val="bg1"/>
              </a:gs>
            </a:gsLst>
            <a:lin ang="0" scaled="1"/>
          </a:gradFill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622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Talk Title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400800" y="6248400"/>
            <a:ext cx="579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sz="1200" b="1" dirty="0"/>
              <a:t>Center for Computational Analysis of </a:t>
            </a:r>
          </a:p>
          <a:p>
            <a:pPr algn="r">
              <a:defRPr/>
            </a:pPr>
            <a:r>
              <a:rPr lang="en-US" sz="1200" b="1" dirty="0"/>
              <a:t>Social and Organizational Systems</a:t>
            </a:r>
          </a:p>
          <a:p>
            <a:pPr algn="r">
              <a:defRPr/>
            </a:pPr>
            <a:r>
              <a:rPr lang="en-US" sz="1200" b="1" dirty="0"/>
              <a:t>http://</a:t>
            </a:r>
            <a:r>
              <a:rPr lang="en-US" sz="1200" b="1" dirty="0" err="1"/>
              <a:t>www.casos.cs.cmu.edu</a:t>
            </a:r>
            <a:r>
              <a:rPr lang="en-US" sz="1200" b="1" dirty="0"/>
              <a:t>/</a:t>
            </a:r>
          </a:p>
        </p:txBody>
      </p:sp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8401" y="6477001"/>
            <a:ext cx="272203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9" descr="ISR_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00" y="6477001"/>
            <a:ext cx="1320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WordArt 60"/>
          <p:cNvSpPr>
            <a:spLocks noChangeArrowheads="1" noChangeShapeType="1" noTextEdit="1"/>
          </p:cNvSpPr>
          <p:nvPr userDrawn="1"/>
        </p:nvSpPr>
        <p:spPr bwMode="auto">
          <a:xfrm rot="190062">
            <a:off x="5350933" y="609600"/>
            <a:ext cx="1524000" cy="6635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4870"/>
              </a:avLst>
            </a:prstTxWarp>
          </a:bodyPr>
          <a:lstStyle/>
          <a:p>
            <a:r>
              <a:rPr lang="en-US" sz="2800" kern="10" spc="56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Impact"/>
              </a:rPr>
              <a:t>CASOS</a:t>
            </a:r>
          </a:p>
        </p:txBody>
      </p:sp>
      <p:sp>
        <p:nvSpPr>
          <p:cNvPr id="14397" name="Freeform 61"/>
          <p:cNvSpPr>
            <a:spLocks/>
          </p:cNvSpPr>
          <p:nvPr userDrawn="1"/>
        </p:nvSpPr>
        <p:spPr bwMode="auto">
          <a:xfrm>
            <a:off x="-6351" y="1447800"/>
            <a:ext cx="12236451" cy="681038"/>
          </a:xfrm>
          <a:custGeom>
            <a:avLst/>
            <a:gdLst/>
            <a:ahLst/>
            <a:cxnLst>
              <a:cxn ang="0">
                <a:pos x="2349" y="198"/>
              </a:cxn>
              <a:cxn ang="0">
                <a:pos x="2351" y="56"/>
              </a:cxn>
              <a:cxn ang="0">
                <a:pos x="2463" y="51"/>
              </a:cxn>
              <a:cxn ang="0">
                <a:pos x="2460" y="288"/>
              </a:cxn>
              <a:cxn ang="0">
                <a:pos x="2595" y="288"/>
              </a:cxn>
              <a:cxn ang="0">
                <a:pos x="2595" y="144"/>
              </a:cxn>
              <a:cxn ang="0">
                <a:pos x="2739" y="144"/>
              </a:cxn>
              <a:cxn ang="0">
                <a:pos x="2739" y="288"/>
              </a:cxn>
              <a:cxn ang="0">
                <a:pos x="2787" y="288"/>
              </a:cxn>
              <a:cxn ang="0">
                <a:pos x="2787" y="96"/>
              </a:cxn>
              <a:cxn ang="0">
                <a:pos x="3075" y="96"/>
              </a:cxn>
              <a:cxn ang="0">
                <a:pos x="3075" y="0"/>
              </a:cxn>
              <a:cxn ang="0">
                <a:pos x="3159" y="3"/>
              </a:cxn>
              <a:cxn ang="0">
                <a:pos x="3156" y="297"/>
              </a:cxn>
              <a:cxn ang="0">
                <a:pos x="3183" y="297"/>
              </a:cxn>
              <a:cxn ang="0">
                <a:pos x="3186" y="96"/>
              </a:cxn>
              <a:cxn ang="0">
                <a:pos x="3267" y="96"/>
              </a:cxn>
              <a:cxn ang="0">
                <a:pos x="3267" y="288"/>
              </a:cxn>
              <a:cxn ang="0">
                <a:pos x="3315" y="288"/>
              </a:cxn>
              <a:cxn ang="0">
                <a:pos x="3315" y="192"/>
              </a:cxn>
              <a:cxn ang="0">
                <a:pos x="5781" y="192"/>
              </a:cxn>
              <a:cxn ang="0">
                <a:pos x="5775" y="429"/>
              </a:cxn>
              <a:cxn ang="0">
                <a:pos x="0" y="429"/>
              </a:cxn>
              <a:cxn ang="0">
                <a:pos x="3" y="198"/>
              </a:cxn>
              <a:cxn ang="0">
                <a:pos x="2349" y="198"/>
              </a:cxn>
            </a:cxnLst>
            <a:rect l="0" t="0" r="r" b="b"/>
            <a:pathLst>
              <a:path w="5781" h="429">
                <a:moveTo>
                  <a:pt x="2349" y="198"/>
                </a:moveTo>
                <a:lnTo>
                  <a:pt x="2351" y="56"/>
                </a:lnTo>
                <a:lnTo>
                  <a:pt x="2463" y="51"/>
                </a:lnTo>
                <a:lnTo>
                  <a:pt x="2460" y="288"/>
                </a:lnTo>
                <a:lnTo>
                  <a:pt x="2595" y="288"/>
                </a:lnTo>
                <a:lnTo>
                  <a:pt x="2595" y="144"/>
                </a:lnTo>
                <a:lnTo>
                  <a:pt x="2739" y="144"/>
                </a:lnTo>
                <a:lnTo>
                  <a:pt x="2739" y="288"/>
                </a:lnTo>
                <a:lnTo>
                  <a:pt x="2787" y="288"/>
                </a:lnTo>
                <a:lnTo>
                  <a:pt x="2787" y="96"/>
                </a:lnTo>
                <a:lnTo>
                  <a:pt x="3075" y="96"/>
                </a:lnTo>
                <a:lnTo>
                  <a:pt x="3075" y="0"/>
                </a:lnTo>
                <a:lnTo>
                  <a:pt x="3159" y="3"/>
                </a:lnTo>
                <a:lnTo>
                  <a:pt x="3156" y="297"/>
                </a:lnTo>
                <a:lnTo>
                  <a:pt x="3183" y="297"/>
                </a:lnTo>
                <a:lnTo>
                  <a:pt x="3186" y="96"/>
                </a:lnTo>
                <a:lnTo>
                  <a:pt x="3267" y="96"/>
                </a:lnTo>
                <a:lnTo>
                  <a:pt x="3267" y="288"/>
                </a:lnTo>
                <a:lnTo>
                  <a:pt x="3315" y="288"/>
                </a:lnTo>
                <a:lnTo>
                  <a:pt x="3315" y="192"/>
                </a:lnTo>
                <a:lnTo>
                  <a:pt x="5781" y="192"/>
                </a:lnTo>
                <a:lnTo>
                  <a:pt x="5775" y="429"/>
                </a:lnTo>
                <a:lnTo>
                  <a:pt x="0" y="429"/>
                </a:lnTo>
                <a:lnTo>
                  <a:pt x="3" y="198"/>
                </a:lnTo>
                <a:lnTo>
                  <a:pt x="2349" y="19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7499BE"/>
              </a:gs>
              <a:gs pos="100000">
                <a:schemeClr val="bg1"/>
              </a:gs>
            </a:gsLst>
            <a:lin ang="0" scaled="1"/>
          </a:gradFill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33" name="Group 62"/>
          <p:cNvGrpSpPr>
            <a:grpSpLocks/>
          </p:cNvGrpSpPr>
          <p:nvPr userDrawn="1"/>
        </p:nvGrpSpPr>
        <p:grpSpPr bwMode="auto">
          <a:xfrm>
            <a:off x="5044017" y="1143000"/>
            <a:ext cx="2133600" cy="914400"/>
            <a:chOff x="2352" y="1584"/>
            <a:chExt cx="1056" cy="624"/>
          </a:xfrm>
        </p:grpSpPr>
        <p:sp>
          <p:nvSpPr>
            <p:cNvPr id="14399" name="Line 63"/>
            <p:cNvSpPr>
              <a:spLocks noChangeShapeType="1"/>
            </p:cNvSpPr>
            <p:nvPr userDrawn="1"/>
          </p:nvSpPr>
          <p:spPr bwMode="auto">
            <a:xfrm flipV="1">
              <a:off x="2592" y="1632"/>
              <a:ext cx="62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0" name="Line 64"/>
            <p:cNvSpPr>
              <a:spLocks noChangeShapeType="1"/>
            </p:cNvSpPr>
            <p:nvPr userDrawn="1"/>
          </p:nvSpPr>
          <p:spPr bwMode="auto">
            <a:xfrm flipH="1" flipV="1">
              <a:off x="2592" y="1728"/>
              <a:ext cx="28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1" name="Rectangle 65"/>
            <p:cNvSpPr>
              <a:spLocks noChangeArrowheads="1"/>
            </p:cNvSpPr>
            <p:nvPr userDrawn="1"/>
          </p:nvSpPr>
          <p:spPr bwMode="auto">
            <a:xfrm>
              <a:off x="2880" y="1825"/>
              <a:ext cx="240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2" name="Oval 66"/>
            <p:cNvSpPr>
              <a:spLocks noChangeArrowheads="1"/>
            </p:cNvSpPr>
            <p:nvPr userDrawn="1"/>
          </p:nvSpPr>
          <p:spPr bwMode="auto">
            <a:xfrm>
              <a:off x="2352" y="1680"/>
              <a:ext cx="288" cy="28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3" name="Oval 67"/>
            <p:cNvSpPr>
              <a:spLocks noChangeArrowheads="1"/>
            </p:cNvSpPr>
            <p:nvPr userDrawn="1"/>
          </p:nvSpPr>
          <p:spPr bwMode="auto">
            <a:xfrm>
              <a:off x="3168" y="1584"/>
              <a:ext cx="240" cy="2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4" name="Oval 68"/>
            <p:cNvSpPr>
              <a:spLocks noChangeArrowheads="1"/>
            </p:cNvSpPr>
            <p:nvPr userDrawn="1"/>
          </p:nvSpPr>
          <p:spPr bwMode="auto">
            <a:xfrm>
              <a:off x="2400" y="1776"/>
              <a:ext cx="47" cy="4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5" name="Oval 69"/>
            <p:cNvSpPr>
              <a:spLocks noChangeArrowheads="1"/>
            </p:cNvSpPr>
            <p:nvPr userDrawn="1"/>
          </p:nvSpPr>
          <p:spPr bwMode="auto">
            <a:xfrm>
              <a:off x="2496" y="1872"/>
              <a:ext cx="47" cy="4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6" name="Oval 70"/>
            <p:cNvSpPr>
              <a:spLocks noChangeArrowheads="1"/>
            </p:cNvSpPr>
            <p:nvPr userDrawn="1"/>
          </p:nvSpPr>
          <p:spPr bwMode="auto">
            <a:xfrm>
              <a:off x="2496" y="1728"/>
              <a:ext cx="47" cy="4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7" name="Oval 71"/>
            <p:cNvSpPr>
              <a:spLocks noChangeArrowheads="1"/>
            </p:cNvSpPr>
            <p:nvPr userDrawn="1"/>
          </p:nvSpPr>
          <p:spPr bwMode="auto">
            <a:xfrm>
              <a:off x="3312" y="1632"/>
              <a:ext cx="47" cy="4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8" name="Oval 72"/>
            <p:cNvSpPr>
              <a:spLocks noChangeArrowheads="1"/>
            </p:cNvSpPr>
            <p:nvPr userDrawn="1"/>
          </p:nvSpPr>
          <p:spPr bwMode="auto">
            <a:xfrm>
              <a:off x="3216" y="1728"/>
              <a:ext cx="47" cy="4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5" name="Group 73"/>
            <p:cNvGrpSpPr>
              <a:grpSpLocks/>
            </p:cNvGrpSpPr>
            <p:nvPr userDrawn="1"/>
          </p:nvGrpSpPr>
          <p:grpSpPr bwMode="auto">
            <a:xfrm>
              <a:off x="2904" y="1848"/>
              <a:ext cx="191" cy="336"/>
              <a:chOff x="2880" y="1872"/>
              <a:chExt cx="191" cy="336"/>
            </a:xfrm>
          </p:grpSpPr>
          <p:sp>
            <p:nvSpPr>
              <p:cNvPr id="14410" name="Oval 74"/>
              <p:cNvSpPr>
                <a:spLocks noChangeArrowheads="1"/>
              </p:cNvSpPr>
              <p:nvPr userDrawn="1"/>
            </p:nvSpPr>
            <p:spPr bwMode="auto">
              <a:xfrm>
                <a:off x="2975" y="187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1" name="Oval 75"/>
              <p:cNvSpPr>
                <a:spLocks noChangeArrowheads="1"/>
              </p:cNvSpPr>
              <p:nvPr userDrawn="1"/>
            </p:nvSpPr>
            <p:spPr bwMode="auto">
              <a:xfrm>
                <a:off x="2928" y="196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2" name="Oval 76"/>
              <p:cNvSpPr>
                <a:spLocks noChangeArrowheads="1"/>
              </p:cNvSpPr>
              <p:nvPr userDrawn="1"/>
            </p:nvSpPr>
            <p:spPr bwMode="auto">
              <a:xfrm>
                <a:off x="2880" y="206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3" name="Oval 77"/>
              <p:cNvSpPr>
                <a:spLocks noChangeArrowheads="1"/>
              </p:cNvSpPr>
              <p:nvPr userDrawn="1"/>
            </p:nvSpPr>
            <p:spPr bwMode="auto">
              <a:xfrm>
                <a:off x="2928" y="216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4" name="Oval 78"/>
              <p:cNvSpPr>
                <a:spLocks noChangeArrowheads="1"/>
              </p:cNvSpPr>
              <p:nvPr userDrawn="1"/>
            </p:nvSpPr>
            <p:spPr bwMode="auto">
              <a:xfrm>
                <a:off x="2975" y="206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5" name="Oval 79"/>
              <p:cNvSpPr>
                <a:spLocks noChangeArrowheads="1"/>
              </p:cNvSpPr>
              <p:nvPr userDrawn="1"/>
            </p:nvSpPr>
            <p:spPr bwMode="auto">
              <a:xfrm>
                <a:off x="3024" y="196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1046" name="AutoShape 80"/>
            <p:cNvCxnSpPr>
              <a:cxnSpLocks noChangeShapeType="1"/>
              <a:stCxn id="14404" idx="7"/>
              <a:endCxn id="14406" idx="2"/>
            </p:cNvCxnSpPr>
            <p:nvPr userDrawn="1"/>
          </p:nvCxnSpPr>
          <p:spPr bwMode="auto">
            <a:xfrm flipV="1">
              <a:off x="2440" y="1752"/>
              <a:ext cx="56" cy="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7" name="AutoShape 81"/>
            <p:cNvCxnSpPr>
              <a:cxnSpLocks noChangeShapeType="1"/>
              <a:stCxn id="14404" idx="5"/>
              <a:endCxn id="14405" idx="1"/>
            </p:cNvCxnSpPr>
            <p:nvPr userDrawn="1"/>
          </p:nvCxnSpPr>
          <p:spPr bwMode="auto">
            <a:xfrm>
              <a:off x="2440" y="1816"/>
              <a:ext cx="63" cy="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AutoShape 82"/>
            <p:cNvCxnSpPr>
              <a:cxnSpLocks noChangeShapeType="1"/>
              <a:stCxn id="14406" idx="4"/>
              <a:endCxn id="14405" idx="0"/>
            </p:cNvCxnSpPr>
            <p:nvPr userDrawn="1"/>
          </p:nvCxnSpPr>
          <p:spPr bwMode="auto">
            <a:xfrm>
              <a:off x="2520" y="1775"/>
              <a:ext cx="0" cy="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19" name="Line 83"/>
            <p:cNvSpPr>
              <a:spLocks noChangeShapeType="1"/>
            </p:cNvSpPr>
            <p:nvPr userDrawn="1"/>
          </p:nvSpPr>
          <p:spPr bwMode="auto">
            <a:xfrm flipV="1">
              <a:off x="2928" y="1872"/>
              <a:ext cx="9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20" name="Line 84"/>
            <p:cNvSpPr>
              <a:spLocks noChangeShapeType="1"/>
            </p:cNvSpPr>
            <p:nvPr userDrawn="1"/>
          </p:nvSpPr>
          <p:spPr bwMode="auto">
            <a:xfrm>
              <a:off x="2928" y="2064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21" name="Line 85"/>
            <p:cNvSpPr>
              <a:spLocks noChangeShapeType="1"/>
            </p:cNvSpPr>
            <p:nvPr userDrawn="1"/>
          </p:nvSpPr>
          <p:spPr bwMode="auto">
            <a:xfrm>
              <a:off x="2976" y="1968"/>
              <a:ext cx="47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22" name="Line 86"/>
            <p:cNvSpPr>
              <a:spLocks noChangeShapeType="1"/>
            </p:cNvSpPr>
            <p:nvPr userDrawn="1"/>
          </p:nvSpPr>
          <p:spPr bwMode="auto">
            <a:xfrm>
              <a:off x="3024" y="1872"/>
              <a:ext cx="48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4" name="Rectangle 8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3657600"/>
            <a:ext cx="88392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Author’s Names</a:t>
            </a:r>
          </a:p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2pPr>
      <a:lvl3pPr marL="1085850" indent="-22860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1"/>
          <p:cNvGrpSpPr>
            <a:grpSpLocks/>
          </p:cNvGrpSpPr>
          <p:nvPr userDrawn="1"/>
        </p:nvGrpSpPr>
        <p:grpSpPr bwMode="auto">
          <a:xfrm>
            <a:off x="0" y="6096000"/>
            <a:ext cx="12007851" cy="781050"/>
            <a:chOff x="0" y="3840"/>
            <a:chExt cx="5769" cy="492"/>
          </a:xfrm>
        </p:grpSpPr>
        <p:sp>
          <p:nvSpPr>
            <p:cNvPr id="17424" name="Freeform 16"/>
            <p:cNvSpPr>
              <a:spLocks/>
            </p:cNvSpPr>
            <p:nvPr userDrawn="1"/>
          </p:nvSpPr>
          <p:spPr bwMode="auto">
            <a:xfrm>
              <a:off x="2" y="4063"/>
              <a:ext cx="5767" cy="211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99" y="112"/>
                </a:cxn>
                <a:cxn ang="0">
                  <a:pos x="102" y="152"/>
                </a:cxn>
                <a:cxn ang="0">
                  <a:pos x="133" y="152"/>
                </a:cxn>
                <a:cxn ang="0">
                  <a:pos x="133" y="188"/>
                </a:cxn>
                <a:cxn ang="0">
                  <a:pos x="189" y="186"/>
                </a:cxn>
                <a:cxn ang="0">
                  <a:pos x="193" y="20"/>
                </a:cxn>
                <a:cxn ang="0">
                  <a:pos x="281" y="20"/>
                </a:cxn>
                <a:cxn ang="0">
                  <a:pos x="278" y="138"/>
                </a:cxn>
                <a:cxn ang="0">
                  <a:pos x="343" y="137"/>
                </a:cxn>
                <a:cxn ang="0">
                  <a:pos x="343" y="2"/>
                </a:cxn>
                <a:cxn ang="0">
                  <a:pos x="406" y="0"/>
                </a:cxn>
                <a:cxn ang="0">
                  <a:pos x="408" y="166"/>
                </a:cxn>
                <a:cxn ang="0">
                  <a:pos x="427" y="161"/>
                </a:cxn>
                <a:cxn ang="0">
                  <a:pos x="425" y="76"/>
                </a:cxn>
                <a:cxn ang="0">
                  <a:pos x="512" y="76"/>
                </a:cxn>
                <a:cxn ang="0">
                  <a:pos x="512" y="37"/>
                </a:cxn>
                <a:cxn ang="0">
                  <a:pos x="601" y="42"/>
                </a:cxn>
                <a:cxn ang="0">
                  <a:pos x="601" y="76"/>
                </a:cxn>
                <a:cxn ang="0">
                  <a:pos x="624" y="76"/>
                </a:cxn>
                <a:cxn ang="0">
                  <a:pos x="625" y="112"/>
                </a:cxn>
                <a:cxn ang="0">
                  <a:pos x="5767" y="110"/>
                </a:cxn>
                <a:cxn ang="0">
                  <a:pos x="5764" y="167"/>
                </a:cxn>
                <a:cxn ang="0">
                  <a:pos x="625" y="161"/>
                </a:cxn>
                <a:cxn ang="0">
                  <a:pos x="625" y="211"/>
                </a:cxn>
                <a:cxn ang="0">
                  <a:pos x="32" y="211"/>
                </a:cxn>
                <a:cxn ang="0">
                  <a:pos x="32" y="161"/>
                </a:cxn>
                <a:cxn ang="0">
                  <a:pos x="0" y="157"/>
                </a:cxn>
                <a:cxn ang="0">
                  <a:pos x="0" y="110"/>
                </a:cxn>
              </a:cxnLst>
              <a:rect l="0" t="0" r="r" b="b"/>
              <a:pathLst>
                <a:path w="5767" h="211">
                  <a:moveTo>
                    <a:pt x="0" y="110"/>
                  </a:moveTo>
                  <a:lnTo>
                    <a:pt x="99" y="112"/>
                  </a:lnTo>
                  <a:lnTo>
                    <a:pt x="102" y="152"/>
                  </a:lnTo>
                  <a:lnTo>
                    <a:pt x="133" y="152"/>
                  </a:lnTo>
                  <a:lnTo>
                    <a:pt x="133" y="188"/>
                  </a:lnTo>
                  <a:lnTo>
                    <a:pt x="189" y="186"/>
                  </a:lnTo>
                  <a:lnTo>
                    <a:pt x="193" y="20"/>
                  </a:lnTo>
                  <a:lnTo>
                    <a:pt x="281" y="20"/>
                  </a:lnTo>
                  <a:lnTo>
                    <a:pt x="278" y="138"/>
                  </a:lnTo>
                  <a:lnTo>
                    <a:pt x="343" y="137"/>
                  </a:lnTo>
                  <a:lnTo>
                    <a:pt x="343" y="2"/>
                  </a:lnTo>
                  <a:lnTo>
                    <a:pt x="406" y="0"/>
                  </a:lnTo>
                  <a:lnTo>
                    <a:pt x="408" y="166"/>
                  </a:lnTo>
                  <a:lnTo>
                    <a:pt x="427" y="161"/>
                  </a:lnTo>
                  <a:lnTo>
                    <a:pt x="425" y="76"/>
                  </a:lnTo>
                  <a:lnTo>
                    <a:pt x="512" y="76"/>
                  </a:lnTo>
                  <a:lnTo>
                    <a:pt x="512" y="37"/>
                  </a:lnTo>
                  <a:lnTo>
                    <a:pt x="601" y="42"/>
                  </a:lnTo>
                  <a:lnTo>
                    <a:pt x="601" y="76"/>
                  </a:lnTo>
                  <a:lnTo>
                    <a:pt x="624" y="76"/>
                  </a:lnTo>
                  <a:lnTo>
                    <a:pt x="625" y="112"/>
                  </a:lnTo>
                  <a:lnTo>
                    <a:pt x="5767" y="110"/>
                  </a:lnTo>
                  <a:lnTo>
                    <a:pt x="5764" y="167"/>
                  </a:lnTo>
                  <a:lnTo>
                    <a:pt x="625" y="161"/>
                  </a:lnTo>
                  <a:lnTo>
                    <a:pt x="625" y="211"/>
                  </a:lnTo>
                  <a:lnTo>
                    <a:pt x="32" y="211"/>
                  </a:lnTo>
                  <a:lnTo>
                    <a:pt x="32" y="161"/>
                  </a:lnTo>
                  <a:lnTo>
                    <a:pt x="0" y="157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2646A0"/>
                </a:gs>
                <a:gs pos="100000">
                  <a:schemeClr val="bg1"/>
                </a:gs>
              </a:gsLst>
              <a:lin ang="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60" name="Group 60"/>
            <p:cNvGrpSpPr>
              <a:grpSpLocks/>
            </p:cNvGrpSpPr>
            <p:nvPr userDrawn="1"/>
          </p:nvGrpSpPr>
          <p:grpSpPr bwMode="auto">
            <a:xfrm>
              <a:off x="0" y="3840"/>
              <a:ext cx="5768" cy="492"/>
              <a:chOff x="0" y="3840"/>
              <a:chExt cx="5768" cy="492"/>
            </a:xfrm>
          </p:grpSpPr>
          <p:sp>
            <p:nvSpPr>
              <p:cNvPr id="2061" name="WordArt 17"/>
              <p:cNvSpPr>
                <a:spLocks noChangeArrowheads="1" noChangeShapeType="1" noTextEdit="1"/>
              </p:cNvSpPr>
              <p:nvPr userDrawn="1"/>
            </p:nvSpPr>
            <p:spPr bwMode="auto">
              <a:xfrm rot="190062">
                <a:off x="107" y="3840"/>
                <a:ext cx="423" cy="216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34870"/>
                  </a:avLst>
                </a:prstTxWarp>
              </a:bodyPr>
              <a:lstStyle/>
              <a:p>
                <a:r>
                  <a:rPr lang="en-US" sz="2800" kern="10" spc="56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Impact"/>
                  </a:rPr>
                  <a:t>CASOS</a:t>
                </a:r>
              </a:p>
            </p:txBody>
          </p:sp>
          <p:sp>
            <p:nvSpPr>
              <p:cNvPr id="17426" name="Freeform 18"/>
              <p:cNvSpPr>
                <a:spLocks/>
              </p:cNvSpPr>
              <p:nvPr userDrawn="1"/>
            </p:nvSpPr>
            <p:spPr bwMode="auto">
              <a:xfrm>
                <a:off x="0" y="4113"/>
                <a:ext cx="5768" cy="21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1" y="29"/>
                  </a:cxn>
                  <a:cxn ang="0">
                    <a:pos x="67" y="26"/>
                  </a:cxn>
                  <a:cxn ang="0">
                    <a:pos x="65" y="149"/>
                  </a:cxn>
                  <a:cxn ang="0">
                    <a:pos x="145" y="149"/>
                  </a:cxn>
                  <a:cxn ang="0">
                    <a:pos x="145" y="74"/>
                  </a:cxn>
                  <a:cxn ang="0">
                    <a:pos x="229" y="74"/>
                  </a:cxn>
                  <a:cxn ang="0">
                    <a:pos x="229" y="149"/>
                  </a:cxn>
                  <a:cxn ang="0">
                    <a:pos x="258" y="149"/>
                  </a:cxn>
                  <a:cxn ang="0">
                    <a:pos x="258" y="50"/>
                  </a:cxn>
                  <a:cxn ang="0">
                    <a:pos x="427" y="50"/>
                  </a:cxn>
                  <a:cxn ang="0">
                    <a:pos x="427" y="0"/>
                  </a:cxn>
                  <a:cxn ang="0">
                    <a:pos x="476" y="2"/>
                  </a:cxn>
                  <a:cxn ang="0">
                    <a:pos x="474" y="154"/>
                  </a:cxn>
                  <a:cxn ang="0">
                    <a:pos x="490" y="154"/>
                  </a:cxn>
                  <a:cxn ang="0">
                    <a:pos x="492" y="50"/>
                  </a:cxn>
                  <a:cxn ang="0">
                    <a:pos x="540" y="50"/>
                  </a:cxn>
                  <a:cxn ang="0">
                    <a:pos x="540" y="149"/>
                  </a:cxn>
                  <a:cxn ang="0">
                    <a:pos x="568" y="149"/>
                  </a:cxn>
                  <a:cxn ang="0">
                    <a:pos x="568" y="99"/>
                  </a:cxn>
                  <a:cxn ang="0">
                    <a:pos x="5768" y="120"/>
                  </a:cxn>
                  <a:cxn ang="0">
                    <a:pos x="5766" y="219"/>
                  </a:cxn>
                  <a:cxn ang="0">
                    <a:pos x="0" y="214"/>
                  </a:cxn>
                  <a:cxn ang="0">
                    <a:pos x="0" y="104"/>
                  </a:cxn>
                  <a:cxn ang="0">
                    <a:pos x="0" y="102"/>
                  </a:cxn>
                </a:cxnLst>
                <a:rect l="0" t="0" r="r" b="b"/>
                <a:pathLst>
                  <a:path w="5768" h="219">
                    <a:moveTo>
                      <a:pt x="0" y="102"/>
                    </a:moveTo>
                    <a:lnTo>
                      <a:pt x="1" y="29"/>
                    </a:lnTo>
                    <a:lnTo>
                      <a:pt x="67" y="26"/>
                    </a:lnTo>
                    <a:lnTo>
                      <a:pt x="65" y="149"/>
                    </a:lnTo>
                    <a:lnTo>
                      <a:pt x="145" y="149"/>
                    </a:lnTo>
                    <a:lnTo>
                      <a:pt x="145" y="74"/>
                    </a:lnTo>
                    <a:lnTo>
                      <a:pt x="229" y="74"/>
                    </a:lnTo>
                    <a:lnTo>
                      <a:pt x="229" y="149"/>
                    </a:lnTo>
                    <a:lnTo>
                      <a:pt x="258" y="149"/>
                    </a:lnTo>
                    <a:lnTo>
                      <a:pt x="258" y="50"/>
                    </a:lnTo>
                    <a:lnTo>
                      <a:pt x="427" y="50"/>
                    </a:lnTo>
                    <a:lnTo>
                      <a:pt x="427" y="0"/>
                    </a:lnTo>
                    <a:lnTo>
                      <a:pt x="476" y="2"/>
                    </a:lnTo>
                    <a:lnTo>
                      <a:pt x="474" y="154"/>
                    </a:lnTo>
                    <a:lnTo>
                      <a:pt x="490" y="154"/>
                    </a:lnTo>
                    <a:lnTo>
                      <a:pt x="492" y="50"/>
                    </a:lnTo>
                    <a:lnTo>
                      <a:pt x="540" y="50"/>
                    </a:lnTo>
                    <a:lnTo>
                      <a:pt x="540" y="149"/>
                    </a:lnTo>
                    <a:lnTo>
                      <a:pt x="568" y="149"/>
                    </a:lnTo>
                    <a:lnTo>
                      <a:pt x="568" y="99"/>
                    </a:lnTo>
                    <a:lnTo>
                      <a:pt x="5768" y="120"/>
                    </a:lnTo>
                    <a:lnTo>
                      <a:pt x="5766" y="219"/>
                    </a:lnTo>
                    <a:lnTo>
                      <a:pt x="0" y="214"/>
                    </a:lnTo>
                    <a:lnTo>
                      <a:pt x="0" y="104"/>
                    </a:lnTo>
                    <a:lnTo>
                      <a:pt x="0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99BE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063" name="Group 19"/>
              <p:cNvGrpSpPr>
                <a:grpSpLocks/>
              </p:cNvGrpSpPr>
              <p:nvPr userDrawn="1"/>
            </p:nvGrpSpPr>
            <p:grpSpPr bwMode="auto">
              <a:xfrm>
                <a:off x="22" y="4014"/>
                <a:ext cx="592" cy="298"/>
                <a:chOff x="2352" y="1584"/>
                <a:chExt cx="1056" cy="624"/>
              </a:xfrm>
            </p:grpSpPr>
            <p:sp>
              <p:nvSpPr>
                <p:cNvPr id="17428" name="Line 20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2592" y="1632"/>
                  <a:ext cx="624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29" name="Line 21"/>
                <p:cNvSpPr>
                  <a:spLocks noChangeShapeType="1"/>
                </p:cNvSpPr>
                <p:nvPr userDrawn="1"/>
              </p:nvSpPr>
              <p:spPr bwMode="auto">
                <a:xfrm flipH="1" flipV="1">
                  <a:off x="2592" y="1728"/>
                  <a:ext cx="288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0" name="Rectangle 22"/>
                <p:cNvSpPr>
                  <a:spLocks noChangeArrowheads="1"/>
                </p:cNvSpPr>
                <p:nvPr userDrawn="1"/>
              </p:nvSpPr>
              <p:spPr bwMode="auto">
                <a:xfrm>
                  <a:off x="2881" y="1825"/>
                  <a:ext cx="239" cy="3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1" name="Oval 23"/>
                <p:cNvSpPr>
                  <a:spLocks noChangeArrowheads="1"/>
                </p:cNvSpPr>
                <p:nvPr userDrawn="1"/>
              </p:nvSpPr>
              <p:spPr bwMode="auto">
                <a:xfrm>
                  <a:off x="2353" y="1680"/>
                  <a:ext cx="288" cy="28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2" name="Oval 24"/>
                <p:cNvSpPr>
                  <a:spLocks noChangeArrowheads="1"/>
                </p:cNvSpPr>
                <p:nvPr userDrawn="1"/>
              </p:nvSpPr>
              <p:spPr bwMode="auto">
                <a:xfrm>
                  <a:off x="3169" y="1584"/>
                  <a:ext cx="239" cy="2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3" name="Oval 25"/>
                <p:cNvSpPr>
                  <a:spLocks noChangeArrowheads="1"/>
                </p:cNvSpPr>
                <p:nvPr userDrawn="1"/>
              </p:nvSpPr>
              <p:spPr bwMode="auto">
                <a:xfrm>
                  <a:off x="2400" y="1777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4" name="Oval 26"/>
                <p:cNvSpPr>
                  <a:spLocks noChangeArrowheads="1"/>
                </p:cNvSpPr>
                <p:nvPr userDrawn="1"/>
              </p:nvSpPr>
              <p:spPr bwMode="auto">
                <a:xfrm>
                  <a:off x="2496" y="1873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5" name="Oval 27"/>
                <p:cNvSpPr>
                  <a:spLocks noChangeArrowheads="1"/>
                </p:cNvSpPr>
                <p:nvPr userDrawn="1"/>
              </p:nvSpPr>
              <p:spPr bwMode="auto">
                <a:xfrm>
                  <a:off x="2496" y="1728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6" name="Oval 28"/>
                <p:cNvSpPr>
                  <a:spLocks noChangeArrowheads="1"/>
                </p:cNvSpPr>
                <p:nvPr userDrawn="1"/>
              </p:nvSpPr>
              <p:spPr bwMode="auto">
                <a:xfrm>
                  <a:off x="3312" y="1632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7" name="Oval 29"/>
                <p:cNvSpPr>
                  <a:spLocks noChangeArrowheads="1"/>
                </p:cNvSpPr>
                <p:nvPr userDrawn="1"/>
              </p:nvSpPr>
              <p:spPr bwMode="auto">
                <a:xfrm>
                  <a:off x="3216" y="1728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2074" name="Group 30"/>
                <p:cNvGrpSpPr>
                  <a:grpSpLocks/>
                </p:cNvGrpSpPr>
                <p:nvPr userDrawn="1"/>
              </p:nvGrpSpPr>
              <p:grpSpPr bwMode="auto">
                <a:xfrm>
                  <a:off x="2904" y="1848"/>
                  <a:ext cx="191" cy="336"/>
                  <a:chOff x="2880" y="1872"/>
                  <a:chExt cx="191" cy="336"/>
                </a:xfrm>
              </p:grpSpPr>
              <p:sp>
                <p:nvSpPr>
                  <p:cNvPr id="17439" name="Oval 31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76" y="1872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440" name="Oval 3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27" y="1968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441" name="Oval 3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880" y="2064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442" name="Oval 3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27" y="2161"/>
                    <a:ext cx="49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443" name="Oval 3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76" y="2064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444" name="Oval 3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3023" y="1968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cxnSp>
              <p:nvCxnSpPr>
                <p:cNvPr id="2075" name="AutoShape 37"/>
                <p:cNvCxnSpPr>
                  <a:cxnSpLocks noChangeShapeType="1"/>
                  <a:stCxn id="17433" idx="7"/>
                  <a:endCxn id="17435" idx="2"/>
                </p:cNvCxnSpPr>
                <p:nvPr userDrawn="1"/>
              </p:nvCxnSpPr>
              <p:spPr bwMode="auto">
                <a:xfrm flipV="1">
                  <a:off x="2440" y="1752"/>
                  <a:ext cx="56" cy="31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76" name="AutoShape 38"/>
                <p:cNvCxnSpPr>
                  <a:cxnSpLocks noChangeShapeType="1"/>
                  <a:stCxn id="17433" idx="5"/>
                  <a:endCxn id="17434" idx="1"/>
                </p:cNvCxnSpPr>
                <p:nvPr userDrawn="1"/>
              </p:nvCxnSpPr>
              <p:spPr bwMode="auto">
                <a:xfrm>
                  <a:off x="2440" y="1816"/>
                  <a:ext cx="63" cy="63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77" name="AutoShape 39"/>
                <p:cNvCxnSpPr>
                  <a:cxnSpLocks noChangeShapeType="1"/>
                  <a:stCxn id="17435" idx="4"/>
                  <a:endCxn id="17434" idx="0"/>
                </p:cNvCxnSpPr>
                <p:nvPr userDrawn="1"/>
              </p:nvCxnSpPr>
              <p:spPr bwMode="auto">
                <a:xfrm>
                  <a:off x="2520" y="1775"/>
                  <a:ext cx="0" cy="9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448" name="Line 40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2928" y="1873"/>
                  <a:ext cx="96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49" name="Line 41"/>
                <p:cNvSpPr>
                  <a:spLocks noChangeShapeType="1"/>
                </p:cNvSpPr>
                <p:nvPr userDrawn="1"/>
              </p:nvSpPr>
              <p:spPr bwMode="auto">
                <a:xfrm>
                  <a:off x="2928" y="2064"/>
                  <a:ext cx="49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50" name="Line 42"/>
                <p:cNvSpPr>
                  <a:spLocks noChangeShapeType="1"/>
                </p:cNvSpPr>
                <p:nvPr userDrawn="1"/>
              </p:nvSpPr>
              <p:spPr bwMode="auto">
                <a:xfrm>
                  <a:off x="2977" y="1967"/>
                  <a:ext cx="47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51" name="Line 43"/>
                <p:cNvSpPr>
                  <a:spLocks noChangeShapeType="1"/>
                </p:cNvSpPr>
                <p:nvPr userDrawn="1"/>
              </p:nvSpPr>
              <p:spPr bwMode="auto">
                <a:xfrm>
                  <a:off x="3024" y="1873"/>
                  <a:ext cx="49" cy="9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35200" y="274638"/>
            <a:ext cx="934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53" name="Picture 8" descr="CMU_wordmark_red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00" y="74613"/>
            <a:ext cx="1930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3" name="Rectangle 15"/>
          <p:cNvSpPr>
            <a:spLocks noChangeArrowheads="1"/>
          </p:cNvSpPr>
          <p:nvPr userDrawn="1"/>
        </p:nvSpPr>
        <p:spPr bwMode="auto">
          <a:xfrm>
            <a:off x="0" y="1370014"/>
            <a:ext cx="121920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7499BE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4950"/>
            <a:ext cx="280949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66666"/>
                </a:solidFill>
              </a:defRPr>
            </a:lvl1pPr>
          </a:lstStyle>
          <a:p>
            <a:fld id="{681321A3-C4B1-4244-8DD5-89BB0CA5F954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3141" y="6584950"/>
            <a:ext cx="617046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rgbClr val="666666"/>
                </a:solidFill>
              </a:defRPr>
            </a:lvl1pPr>
          </a:lstStyle>
          <a:p>
            <a:r>
              <a:rPr lang="en-US"/>
              <a:t>Copyright © 2020 Kathleen M. Carley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249" y="65723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66666"/>
                </a:solidFill>
              </a:defRPr>
            </a:lvl1pPr>
          </a:lstStyle>
          <a:p>
            <a:fld id="{C3AC4E4A-031F-4838-9FC0-61D251174DC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" y="5059408"/>
            <a:ext cx="1305203" cy="970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3" r:id="rId3"/>
    <p:sldLayoutId id="2147483665" r:id="rId4"/>
    <p:sldLayoutId id="2147483666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711" r:id="rId19"/>
    <p:sldLayoutId id="2147483712" r:id="rId20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•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–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1"/>
          <p:cNvGrpSpPr>
            <a:grpSpLocks/>
          </p:cNvGrpSpPr>
          <p:nvPr userDrawn="1"/>
        </p:nvGrpSpPr>
        <p:grpSpPr bwMode="auto">
          <a:xfrm>
            <a:off x="-34177" y="5821364"/>
            <a:ext cx="12226177" cy="1051585"/>
            <a:chOff x="0" y="3840"/>
            <a:chExt cx="5769" cy="492"/>
          </a:xfrm>
        </p:grpSpPr>
        <p:sp>
          <p:nvSpPr>
            <p:cNvPr id="17424" name="Freeform 16"/>
            <p:cNvSpPr>
              <a:spLocks/>
            </p:cNvSpPr>
            <p:nvPr userDrawn="1"/>
          </p:nvSpPr>
          <p:spPr bwMode="auto">
            <a:xfrm>
              <a:off x="2" y="4063"/>
              <a:ext cx="5767" cy="211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99" y="112"/>
                </a:cxn>
                <a:cxn ang="0">
                  <a:pos x="102" y="152"/>
                </a:cxn>
                <a:cxn ang="0">
                  <a:pos x="133" y="152"/>
                </a:cxn>
                <a:cxn ang="0">
                  <a:pos x="133" y="188"/>
                </a:cxn>
                <a:cxn ang="0">
                  <a:pos x="189" y="186"/>
                </a:cxn>
                <a:cxn ang="0">
                  <a:pos x="193" y="20"/>
                </a:cxn>
                <a:cxn ang="0">
                  <a:pos x="281" y="20"/>
                </a:cxn>
                <a:cxn ang="0">
                  <a:pos x="278" y="138"/>
                </a:cxn>
                <a:cxn ang="0">
                  <a:pos x="343" y="137"/>
                </a:cxn>
                <a:cxn ang="0">
                  <a:pos x="343" y="2"/>
                </a:cxn>
                <a:cxn ang="0">
                  <a:pos x="406" y="0"/>
                </a:cxn>
                <a:cxn ang="0">
                  <a:pos x="408" y="166"/>
                </a:cxn>
                <a:cxn ang="0">
                  <a:pos x="427" y="161"/>
                </a:cxn>
                <a:cxn ang="0">
                  <a:pos x="425" y="76"/>
                </a:cxn>
                <a:cxn ang="0">
                  <a:pos x="512" y="76"/>
                </a:cxn>
                <a:cxn ang="0">
                  <a:pos x="512" y="37"/>
                </a:cxn>
                <a:cxn ang="0">
                  <a:pos x="601" y="42"/>
                </a:cxn>
                <a:cxn ang="0">
                  <a:pos x="601" y="76"/>
                </a:cxn>
                <a:cxn ang="0">
                  <a:pos x="624" y="76"/>
                </a:cxn>
                <a:cxn ang="0">
                  <a:pos x="625" y="112"/>
                </a:cxn>
                <a:cxn ang="0">
                  <a:pos x="5767" y="110"/>
                </a:cxn>
                <a:cxn ang="0">
                  <a:pos x="5764" y="167"/>
                </a:cxn>
                <a:cxn ang="0">
                  <a:pos x="625" y="161"/>
                </a:cxn>
                <a:cxn ang="0">
                  <a:pos x="625" y="211"/>
                </a:cxn>
                <a:cxn ang="0">
                  <a:pos x="32" y="211"/>
                </a:cxn>
                <a:cxn ang="0">
                  <a:pos x="32" y="161"/>
                </a:cxn>
                <a:cxn ang="0">
                  <a:pos x="0" y="157"/>
                </a:cxn>
                <a:cxn ang="0">
                  <a:pos x="0" y="110"/>
                </a:cxn>
              </a:cxnLst>
              <a:rect l="0" t="0" r="r" b="b"/>
              <a:pathLst>
                <a:path w="5767" h="211">
                  <a:moveTo>
                    <a:pt x="0" y="110"/>
                  </a:moveTo>
                  <a:lnTo>
                    <a:pt x="99" y="112"/>
                  </a:lnTo>
                  <a:lnTo>
                    <a:pt x="102" y="152"/>
                  </a:lnTo>
                  <a:lnTo>
                    <a:pt x="133" y="152"/>
                  </a:lnTo>
                  <a:lnTo>
                    <a:pt x="133" y="188"/>
                  </a:lnTo>
                  <a:lnTo>
                    <a:pt x="189" y="186"/>
                  </a:lnTo>
                  <a:lnTo>
                    <a:pt x="193" y="20"/>
                  </a:lnTo>
                  <a:lnTo>
                    <a:pt x="281" y="20"/>
                  </a:lnTo>
                  <a:lnTo>
                    <a:pt x="278" y="138"/>
                  </a:lnTo>
                  <a:lnTo>
                    <a:pt x="343" y="137"/>
                  </a:lnTo>
                  <a:lnTo>
                    <a:pt x="343" y="2"/>
                  </a:lnTo>
                  <a:lnTo>
                    <a:pt x="406" y="0"/>
                  </a:lnTo>
                  <a:lnTo>
                    <a:pt x="408" y="166"/>
                  </a:lnTo>
                  <a:lnTo>
                    <a:pt x="427" y="161"/>
                  </a:lnTo>
                  <a:lnTo>
                    <a:pt x="425" y="76"/>
                  </a:lnTo>
                  <a:lnTo>
                    <a:pt x="512" y="76"/>
                  </a:lnTo>
                  <a:lnTo>
                    <a:pt x="512" y="37"/>
                  </a:lnTo>
                  <a:lnTo>
                    <a:pt x="601" y="42"/>
                  </a:lnTo>
                  <a:lnTo>
                    <a:pt x="601" y="76"/>
                  </a:lnTo>
                  <a:lnTo>
                    <a:pt x="624" y="76"/>
                  </a:lnTo>
                  <a:lnTo>
                    <a:pt x="625" y="112"/>
                  </a:lnTo>
                  <a:lnTo>
                    <a:pt x="5767" y="110"/>
                  </a:lnTo>
                  <a:lnTo>
                    <a:pt x="5764" y="167"/>
                  </a:lnTo>
                  <a:lnTo>
                    <a:pt x="625" y="161"/>
                  </a:lnTo>
                  <a:lnTo>
                    <a:pt x="625" y="211"/>
                  </a:lnTo>
                  <a:lnTo>
                    <a:pt x="32" y="211"/>
                  </a:lnTo>
                  <a:lnTo>
                    <a:pt x="32" y="161"/>
                  </a:lnTo>
                  <a:lnTo>
                    <a:pt x="0" y="157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2646A0"/>
                </a:gs>
                <a:gs pos="100000">
                  <a:schemeClr val="bg1"/>
                </a:gs>
              </a:gsLst>
              <a:lin ang="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060" name="Group 60"/>
            <p:cNvGrpSpPr>
              <a:grpSpLocks/>
            </p:cNvGrpSpPr>
            <p:nvPr userDrawn="1"/>
          </p:nvGrpSpPr>
          <p:grpSpPr bwMode="auto">
            <a:xfrm>
              <a:off x="0" y="3840"/>
              <a:ext cx="5768" cy="492"/>
              <a:chOff x="0" y="3840"/>
              <a:chExt cx="5768" cy="492"/>
            </a:xfrm>
          </p:grpSpPr>
          <p:sp>
            <p:nvSpPr>
              <p:cNvPr id="2061" name="WordArt 17"/>
              <p:cNvSpPr>
                <a:spLocks noChangeArrowheads="1" noChangeShapeType="1" noTextEdit="1"/>
              </p:cNvSpPr>
              <p:nvPr userDrawn="1"/>
            </p:nvSpPr>
            <p:spPr bwMode="auto">
              <a:xfrm rot="190062">
                <a:off x="107" y="3840"/>
                <a:ext cx="423" cy="216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34870"/>
                  </a:avLst>
                </a:prstTxWarp>
              </a:bodyPr>
              <a:lstStyle/>
              <a:p>
                <a:r>
                  <a:rPr lang="en-US" sz="2800" kern="10" spc="56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Impact"/>
                  </a:rPr>
                  <a:t>CASOS</a:t>
                </a:r>
              </a:p>
            </p:txBody>
          </p:sp>
          <p:sp>
            <p:nvSpPr>
              <p:cNvPr id="17426" name="Freeform 18"/>
              <p:cNvSpPr>
                <a:spLocks/>
              </p:cNvSpPr>
              <p:nvPr userDrawn="1"/>
            </p:nvSpPr>
            <p:spPr bwMode="auto">
              <a:xfrm>
                <a:off x="0" y="4113"/>
                <a:ext cx="5768" cy="21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1" y="29"/>
                  </a:cxn>
                  <a:cxn ang="0">
                    <a:pos x="67" y="26"/>
                  </a:cxn>
                  <a:cxn ang="0">
                    <a:pos x="65" y="149"/>
                  </a:cxn>
                  <a:cxn ang="0">
                    <a:pos x="145" y="149"/>
                  </a:cxn>
                  <a:cxn ang="0">
                    <a:pos x="145" y="74"/>
                  </a:cxn>
                  <a:cxn ang="0">
                    <a:pos x="229" y="74"/>
                  </a:cxn>
                  <a:cxn ang="0">
                    <a:pos x="229" y="149"/>
                  </a:cxn>
                  <a:cxn ang="0">
                    <a:pos x="258" y="149"/>
                  </a:cxn>
                  <a:cxn ang="0">
                    <a:pos x="258" y="50"/>
                  </a:cxn>
                  <a:cxn ang="0">
                    <a:pos x="427" y="50"/>
                  </a:cxn>
                  <a:cxn ang="0">
                    <a:pos x="427" y="0"/>
                  </a:cxn>
                  <a:cxn ang="0">
                    <a:pos x="476" y="2"/>
                  </a:cxn>
                  <a:cxn ang="0">
                    <a:pos x="474" y="154"/>
                  </a:cxn>
                  <a:cxn ang="0">
                    <a:pos x="490" y="154"/>
                  </a:cxn>
                  <a:cxn ang="0">
                    <a:pos x="492" y="50"/>
                  </a:cxn>
                  <a:cxn ang="0">
                    <a:pos x="540" y="50"/>
                  </a:cxn>
                  <a:cxn ang="0">
                    <a:pos x="540" y="149"/>
                  </a:cxn>
                  <a:cxn ang="0">
                    <a:pos x="568" y="149"/>
                  </a:cxn>
                  <a:cxn ang="0">
                    <a:pos x="568" y="99"/>
                  </a:cxn>
                  <a:cxn ang="0">
                    <a:pos x="5768" y="120"/>
                  </a:cxn>
                  <a:cxn ang="0">
                    <a:pos x="5766" y="219"/>
                  </a:cxn>
                  <a:cxn ang="0">
                    <a:pos x="0" y="214"/>
                  </a:cxn>
                  <a:cxn ang="0">
                    <a:pos x="0" y="104"/>
                  </a:cxn>
                  <a:cxn ang="0">
                    <a:pos x="0" y="102"/>
                  </a:cxn>
                </a:cxnLst>
                <a:rect l="0" t="0" r="r" b="b"/>
                <a:pathLst>
                  <a:path w="5768" h="219">
                    <a:moveTo>
                      <a:pt x="0" y="102"/>
                    </a:moveTo>
                    <a:lnTo>
                      <a:pt x="1" y="29"/>
                    </a:lnTo>
                    <a:lnTo>
                      <a:pt x="67" y="26"/>
                    </a:lnTo>
                    <a:lnTo>
                      <a:pt x="65" y="149"/>
                    </a:lnTo>
                    <a:lnTo>
                      <a:pt x="145" y="149"/>
                    </a:lnTo>
                    <a:lnTo>
                      <a:pt x="145" y="74"/>
                    </a:lnTo>
                    <a:lnTo>
                      <a:pt x="229" y="74"/>
                    </a:lnTo>
                    <a:lnTo>
                      <a:pt x="229" y="149"/>
                    </a:lnTo>
                    <a:lnTo>
                      <a:pt x="258" y="149"/>
                    </a:lnTo>
                    <a:lnTo>
                      <a:pt x="258" y="50"/>
                    </a:lnTo>
                    <a:lnTo>
                      <a:pt x="427" y="50"/>
                    </a:lnTo>
                    <a:lnTo>
                      <a:pt x="427" y="0"/>
                    </a:lnTo>
                    <a:lnTo>
                      <a:pt x="476" y="2"/>
                    </a:lnTo>
                    <a:lnTo>
                      <a:pt x="474" y="154"/>
                    </a:lnTo>
                    <a:lnTo>
                      <a:pt x="490" y="154"/>
                    </a:lnTo>
                    <a:lnTo>
                      <a:pt x="492" y="50"/>
                    </a:lnTo>
                    <a:lnTo>
                      <a:pt x="540" y="50"/>
                    </a:lnTo>
                    <a:lnTo>
                      <a:pt x="540" y="149"/>
                    </a:lnTo>
                    <a:lnTo>
                      <a:pt x="568" y="149"/>
                    </a:lnTo>
                    <a:lnTo>
                      <a:pt x="568" y="99"/>
                    </a:lnTo>
                    <a:lnTo>
                      <a:pt x="5768" y="120"/>
                    </a:lnTo>
                    <a:lnTo>
                      <a:pt x="5766" y="219"/>
                    </a:lnTo>
                    <a:lnTo>
                      <a:pt x="0" y="214"/>
                    </a:lnTo>
                    <a:lnTo>
                      <a:pt x="0" y="104"/>
                    </a:lnTo>
                    <a:lnTo>
                      <a:pt x="0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99BE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63" name="Group 19"/>
              <p:cNvGrpSpPr>
                <a:grpSpLocks/>
              </p:cNvGrpSpPr>
              <p:nvPr userDrawn="1"/>
            </p:nvGrpSpPr>
            <p:grpSpPr bwMode="auto">
              <a:xfrm>
                <a:off x="22" y="4014"/>
                <a:ext cx="592" cy="298"/>
                <a:chOff x="2352" y="1584"/>
                <a:chExt cx="1056" cy="624"/>
              </a:xfrm>
            </p:grpSpPr>
            <p:sp>
              <p:nvSpPr>
                <p:cNvPr id="17428" name="Line 20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2592" y="1632"/>
                  <a:ext cx="624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29" name="Line 21"/>
                <p:cNvSpPr>
                  <a:spLocks noChangeShapeType="1"/>
                </p:cNvSpPr>
                <p:nvPr userDrawn="1"/>
              </p:nvSpPr>
              <p:spPr bwMode="auto">
                <a:xfrm flipH="1" flipV="1">
                  <a:off x="2592" y="1728"/>
                  <a:ext cx="288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0" name="Rectangle 22"/>
                <p:cNvSpPr>
                  <a:spLocks noChangeArrowheads="1"/>
                </p:cNvSpPr>
                <p:nvPr userDrawn="1"/>
              </p:nvSpPr>
              <p:spPr bwMode="auto">
                <a:xfrm>
                  <a:off x="2881" y="1825"/>
                  <a:ext cx="239" cy="3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1" name="Oval 23"/>
                <p:cNvSpPr>
                  <a:spLocks noChangeArrowheads="1"/>
                </p:cNvSpPr>
                <p:nvPr userDrawn="1"/>
              </p:nvSpPr>
              <p:spPr bwMode="auto">
                <a:xfrm>
                  <a:off x="2353" y="1680"/>
                  <a:ext cx="288" cy="28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2" name="Oval 24"/>
                <p:cNvSpPr>
                  <a:spLocks noChangeArrowheads="1"/>
                </p:cNvSpPr>
                <p:nvPr userDrawn="1"/>
              </p:nvSpPr>
              <p:spPr bwMode="auto">
                <a:xfrm>
                  <a:off x="3169" y="1584"/>
                  <a:ext cx="239" cy="2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3" name="Oval 25"/>
                <p:cNvSpPr>
                  <a:spLocks noChangeArrowheads="1"/>
                </p:cNvSpPr>
                <p:nvPr userDrawn="1"/>
              </p:nvSpPr>
              <p:spPr bwMode="auto">
                <a:xfrm>
                  <a:off x="2400" y="1777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4" name="Oval 26"/>
                <p:cNvSpPr>
                  <a:spLocks noChangeArrowheads="1"/>
                </p:cNvSpPr>
                <p:nvPr userDrawn="1"/>
              </p:nvSpPr>
              <p:spPr bwMode="auto">
                <a:xfrm>
                  <a:off x="2496" y="1873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5" name="Oval 27"/>
                <p:cNvSpPr>
                  <a:spLocks noChangeArrowheads="1"/>
                </p:cNvSpPr>
                <p:nvPr userDrawn="1"/>
              </p:nvSpPr>
              <p:spPr bwMode="auto">
                <a:xfrm>
                  <a:off x="2496" y="1728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6" name="Oval 28"/>
                <p:cNvSpPr>
                  <a:spLocks noChangeArrowheads="1"/>
                </p:cNvSpPr>
                <p:nvPr userDrawn="1"/>
              </p:nvSpPr>
              <p:spPr bwMode="auto">
                <a:xfrm>
                  <a:off x="3312" y="1632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7" name="Oval 29"/>
                <p:cNvSpPr>
                  <a:spLocks noChangeArrowheads="1"/>
                </p:cNvSpPr>
                <p:nvPr userDrawn="1"/>
              </p:nvSpPr>
              <p:spPr bwMode="auto">
                <a:xfrm>
                  <a:off x="3216" y="1728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074" name="Group 30"/>
                <p:cNvGrpSpPr>
                  <a:grpSpLocks/>
                </p:cNvGrpSpPr>
                <p:nvPr userDrawn="1"/>
              </p:nvGrpSpPr>
              <p:grpSpPr bwMode="auto">
                <a:xfrm>
                  <a:off x="2904" y="1848"/>
                  <a:ext cx="191" cy="336"/>
                  <a:chOff x="2880" y="1872"/>
                  <a:chExt cx="191" cy="336"/>
                </a:xfrm>
              </p:grpSpPr>
              <p:sp>
                <p:nvSpPr>
                  <p:cNvPr id="17439" name="Oval 31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76" y="1872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440" name="Oval 3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27" y="1968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441" name="Oval 3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880" y="2064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442" name="Oval 3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27" y="2161"/>
                    <a:ext cx="49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443" name="Oval 3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76" y="2064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444" name="Oval 3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3023" y="1968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2075" name="AutoShape 37"/>
                <p:cNvCxnSpPr>
                  <a:cxnSpLocks noChangeShapeType="1"/>
                  <a:stCxn id="17433" idx="7"/>
                  <a:endCxn id="17435" idx="2"/>
                </p:cNvCxnSpPr>
                <p:nvPr userDrawn="1"/>
              </p:nvCxnSpPr>
              <p:spPr bwMode="auto">
                <a:xfrm flipV="1">
                  <a:off x="2440" y="1752"/>
                  <a:ext cx="56" cy="31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76" name="AutoShape 38"/>
                <p:cNvCxnSpPr>
                  <a:cxnSpLocks noChangeShapeType="1"/>
                  <a:stCxn id="17433" idx="5"/>
                  <a:endCxn id="17434" idx="1"/>
                </p:cNvCxnSpPr>
                <p:nvPr userDrawn="1"/>
              </p:nvCxnSpPr>
              <p:spPr bwMode="auto">
                <a:xfrm>
                  <a:off x="2440" y="1816"/>
                  <a:ext cx="63" cy="63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77" name="AutoShape 39"/>
                <p:cNvCxnSpPr>
                  <a:cxnSpLocks noChangeShapeType="1"/>
                  <a:stCxn id="17435" idx="4"/>
                  <a:endCxn id="17434" idx="0"/>
                </p:cNvCxnSpPr>
                <p:nvPr userDrawn="1"/>
              </p:nvCxnSpPr>
              <p:spPr bwMode="auto">
                <a:xfrm>
                  <a:off x="2520" y="1775"/>
                  <a:ext cx="0" cy="9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448" name="Line 40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2928" y="1873"/>
                  <a:ext cx="96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49" name="Line 41"/>
                <p:cNvSpPr>
                  <a:spLocks noChangeShapeType="1"/>
                </p:cNvSpPr>
                <p:nvPr userDrawn="1"/>
              </p:nvSpPr>
              <p:spPr bwMode="auto">
                <a:xfrm>
                  <a:off x="2928" y="2064"/>
                  <a:ext cx="49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50" name="Line 42"/>
                <p:cNvSpPr>
                  <a:spLocks noChangeShapeType="1"/>
                </p:cNvSpPr>
                <p:nvPr userDrawn="1"/>
              </p:nvSpPr>
              <p:spPr bwMode="auto">
                <a:xfrm>
                  <a:off x="2977" y="1967"/>
                  <a:ext cx="47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51" name="Line 43"/>
                <p:cNvSpPr>
                  <a:spLocks noChangeShapeType="1"/>
                </p:cNvSpPr>
                <p:nvPr userDrawn="1"/>
              </p:nvSpPr>
              <p:spPr bwMode="auto">
                <a:xfrm>
                  <a:off x="3024" y="1873"/>
                  <a:ext cx="49" cy="9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Slide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121" y="161997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53" name="Picture 8" descr="CMU_wordmark_red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246" y="53680"/>
            <a:ext cx="1943633" cy="21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9" descr="ISR_blu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246" y="228600"/>
            <a:ext cx="1061764" cy="28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 userDrawn="1"/>
        </p:nvSpPr>
        <p:spPr>
          <a:xfrm>
            <a:off x="1188072" y="6629401"/>
            <a:ext cx="1659429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fld id="{AEF85555-1981-4BF7-957C-5659FF8E7527}" type="datetime3">
              <a:rPr lang="en-US" sz="1200" b="1" smtClean="0">
                <a:solidFill>
                  <a:prstClr val="black"/>
                </a:solidFill>
                <a:latin typeface="Tahoma"/>
              </a:rPr>
              <a:pPr/>
              <a:t>17 December 2024</a:t>
            </a:fld>
            <a:endParaRPr lang="en-US" sz="1200" b="1">
              <a:solidFill>
                <a:prstClr val="black"/>
              </a:solidFill>
              <a:latin typeface="Tahoma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573859" y="6629401"/>
            <a:ext cx="442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30A9598-750D-44B6-9499-7DFC56064B87}" type="slidenum">
              <a:rPr lang="en-US" sz="1200" b="1" smtClean="0">
                <a:solidFill>
                  <a:prstClr val="black"/>
                </a:solidFill>
                <a:latin typeface="Tahoma"/>
              </a:rPr>
              <a:pPr/>
              <a:t>‹#›</a:t>
            </a:fld>
            <a:endParaRPr lang="en-US" sz="1200" b="1">
              <a:solidFill>
                <a:prstClr val="black"/>
              </a:solidFill>
              <a:latin typeface="Tahoma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730276" y="6626200"/>
            <a:ext cx="67314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>
                <a:solidFill>
                  <a:prstClr val="black"/>
                </a:solidFill>
                <a:latin typeface="Tahoma"/>
              </a:rPr>
              <a:t>©</a:t>
            </a:r>
            <a:r>
              <a:rPr lang="en-US" sz="1200" b="1" baseline="0">
                <a:solidFill>
                  <a:prstClr val="black"/>
                </a:solidFill>
                <a:latin typeface="Tahoma"/>
              </a:rPr>
              <a:t> 2019 Kathleen M. Carley</a:t>
            </a:r>
            <a:endParaRPr lang="en-US" sz="1200" b="1">
              <a:solidFill>
                <a:prstClr val="black"/>
              </a:solidFill>
              <a:latin typeface="Tahoma"/>
            </a:endParaRP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6200" y="531020"/>
            <a:ext cx="1873783" cy="7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•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–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9" name="Freeform 53"/>
          <p:cNvSpPr>
            <a:spLocks/>
          </p:cNvSpPr>
          <p:nvPr userDrawn="1"/>
        </p:nvSpPr>
        <p:spPr bwMode="auto">
          <a:xfrm>
            <a:off x="2117" y="1295400"/>
            <a:ext cx="12217400" cy="647700"/>
          </a:xfrm>
          <a:custGeom>
            <a:avLst/>
            <a:gdLst/>
            <a:ahLst/>
            <a:cxnLst>
              <a:cxn ang="0">
                <a:pos x="0" y="216"/>
              </a:cxn>
              <a:cxn ang="0">
                <a:pos x="2520" y="216"/>
              </a:cxn>
              <a:cxn ang="0">
                <a:pos x="2522" y="294"/>
              </a:cxn>
              <a:cxn ang="0">
                <a:pos x="2574" y="294"/>
              </a:cxn>
              <a:cxn ang="0">
                <a:pos x="2574" y="363"/>
              </a:cxn>
              <a:cxn ang="0">
                <a:pos x="2670" y="360"/>
              </a:cxn>
              <a:cxn ang="0">
                <a:pos x="2676" y="39"/>
              </a:cxn>
              <a:cxn ang="0">
                <a:pos x="2826" y="39"/>
              </a:cxn>
              <a:cxn ang="0">
                <a:pos x="2820" y="267"/>
              </a:cxn>
              <a:cxn ang="0">
                <a:pos x="2931" y="264"/>
              </a:cxn>
              <a:cxn ang="0">
                <a:pos x="2931" y="3"/>
              </a:cxn>
              <a:cxn ang="0">
                <a:pos x="3039" y="0"/>
              </a:cxn>
              <a:cxn ang="0">
                <a:pos x="3042" y="321"/>
              </a:cxn>
              <a:cxn ang="0">
                <a:pos x="3075" y="312"/>
              </a:cxn>
              <a:cxn ang="0">
                <a:pos x="3071" y="147"/>
              </a:cxn>
              <a:cxn ang="0">
                <a:pos x="3218" y="147"/>
              </a:cxn>
              <a:cxn ang="0">
                <a:pos x="3219" y="72"/>
              </a:cxn>
              <a:cxn ang="0">
                <a:pos x="3371" y="81"/>
              </a:cxn>
              <a:cxn ang="0">
                <a:pos x="3370" y="146"/>
              </a:cxn>
              <a:cxn ang="0">
                <a:pos x="3410" y="147"/>
              </a:cxn>
              <a:cxn ang="0">
                <a:pos x="3411" y="216"/>
              </a:cxn>
              <a:cxn ang="0">
                <a:pos x="5772" y="216"/>
              </a:cxn>
              <a:cxn ang="0">
                <a:pos x="5769" y="312"/>
              </a:cxn>
              <a:cxn ang="0">
                <a:pos x="3411" y="312"/>
              </a:cxn>
              <a:cxn ang="0">
                <a:pos x="3411" y="408"/>
              </a:cxn>
              <a:cxn ang="0">
                <a:pos x="2403" y="408"/>
              </a:cxn>
              <a:cxn ang="0">
                <a:pos x="2403" y="312"/>
              </a:cxn>
              <a:cxn ang="0">
                <a:pos x="0" y="306"/>
              </a:cxn>
              <a:cxn ang="0">
                <a:pos x="0" y="216"/>
              </a:cxn>
            </a:cxnLst>
            <a:rect l="0" t="0" r="r" b="b"/>
            <a:pathLst>
              <a:path w="5772" h="408">
                <a:moveTo>
                  <a:pt x="0" y="216"/>
                </a:moveTo>
                <a:lnTo>
                  <a:pt x="2520" y="216"/>
                </a:lnTo>
                <a:lnTo>
                  <a:pt x="2522" y="294"/>
                </a:lnTo>
                <a:lnTo>
                  <a:pt x="2574" y="294"/>
                </a:lnTo>
                <a:lnTo>
                  <a:pt x="2574" y="363"/>
                </a:lnTo>
                <a:lnTo>
                  <a:pt x="2670" y="360"/>
                </a:lnTo>
                <a:lnTo>
                  <a:pt x="2676" y="39"/>
                </a:lnTo>
                <a:lnTo>
                  <a:pt x="2826" y="39"/>
                </a:lnTo>
                <a:lnTo>
                  <a:pt x="2820" y="267"/>
                </a:lnTo>
                <a:lnTo>
                  <a:pt x="2931" y="264"/>
                </a:lnTo>
                <a:lnTo>
                  <a:pt x="2931" y="3"/>
                </a:lnTo>
                <a:lnTo>
                  <a:pt x="3039" y="0"/>
                </a:lnTo>
                <a:lnTo>
                  <a:pt x="3042" y="321"/>
                </a:lnTo>
                <a:lnTo>
                  <a:pt x="3075" y="312"/>
                </a:lnTo>
                <a:lnTo>
                  <a:pt x="3071" y="147"/>
                </a:lnTo>
                <a:lnTo>
                  <a:pt x="3218" y="147"/>
                </a:lnTo>
                <a:lnTo>
                  <a:pt x="3219" y="72"/>
                </a:lnTo>
                <a:lnTo>
                  <a:pt x="3371" y="81"/>
                </a:lnTo>
                <a:lnTo>
                  <a:pt x="3370" y="146"/>
                </a:lnTo>
                <a:lnTo>
                  <a:pt x="3410" y="147"/>
                </a:lnTo>
                <a:lnTo>
                  <a:pt x="3411" y="216"/>
                </a:lnTo>
                <a:lnTo>
                  <a:pt x="5772" y="216"/>
                </a:lnTo>
                <a:lnTo>
                  <a:pt x="5769" y="312"/>
                </a:lnTo>
                <a:lnTo>
                  <a:pt x="3411" y="312"/>
                </a:lnTo>
                <a:lnTo>
                  <a:pt x="3411" y="408"/>
                </a:lnTo>
                <a:lnTo>
                  <a:pt x="2403" y="408"/>
                </a:lnTo>
                <a:lnTo>
                  <a:pt x="2403" y="312"/>
                </a:lnTo>
                <a:lnTo>
                  <a:pt x="0" y="306"/>
                </a:lnTo>
                <a:lnTo>
                  <a:pt x="0" y="21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2646A0"/>
              </a:gs>
              <a:gs pos="100000">
                <a:schemeClr val="bg1"/>
              </a:gs>
            </a:gsLst>
            <a:lin ang="0" scaled="1"/>
          </a:gradFill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622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Talk Title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400800" y="6256084"/>
            <a:ext cx="579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sz="1200" b="1"/>
              <a:t>Center for Computational Analysis of </a:t>
            </a:r>
          </a:p>
          <a:p>
            <a:pPr algn="r">
              <a:defRPr/>
            </a:pPr>
            <a:r>
              <a:rPr lang="en-US" sz="1200" b="1"/>
              <a:t>Social and Organizational Systems</a:t>
            </a:r>
          </a:p>
          <a:p>
            <a:pPr algn="r">
              <a:defRPr/>
            </a:pPr>
            <a:r>
              <a:rPr lang="en-US" sz="1200" b="1">
                <a:hlinkClick r:id="rId13"/>
              </a:rPr>
              <a:t>http://www.casos.cs.cmu.edu/</a:t>
            </a:r>
            <a:endParaRPr lang="en-US" sz="1200" b="1"/>
          </a:p>
          <a:p>
            <a:pPr algn="r">
              <a:defRPr/>
            </a:pPr>
            <a:r>
              <a:rPr lang="en-US" sz="1200" b="1"/>
              <a:t>Center for Informed Democracy and Social-cybersecurity</a:t>
            </a:r>
          </a:p>
          <a:p>
            <a:pPr algn="r">
              <a:defRPr/>
            </a:pPr>
            <a:r>
              <a:rPr lang="en-US" sz="1200" b="1">
                <a:hlinkClick r:id="rId14"/>
              </a:rPr>
              <a:t>https://www.cmu.edu/ideas-social-cybersecurity/</a:t>
            </a:r>
            <a:endParaRPr lang="en-US" sz="1200" b="1"/>
          </a:p>
        </p:txBody>
      </p:sp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8401" y="6477001"/>
            <a:ext cx="272203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WordArt 60"/>
          <p:cNvSpPr>
            <a:spLocks noChangeArrowheads="1" noChangeShapeType="1" noTextEdit="1"/>
          </p:cNvSpPr>
          <p:nvPr userDrawn="1"/>
        </p:nvSpPr>
        <p:spPr bwMode="auto">
          <a:xfrm rot="190062">
            <a:off x="5350933" y="609600"/>
            <a:ext cx="1524000" cy="6635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4870"/>
              </a:avLst>
            </a:prstTxWarp>
          </a:bodyPr>
          <a:lstStyle/>
          <a:p>
            <a:r>
              <a:rPr lang="en-US" sz="2800" kern="10" spc="56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Impact"/>
              </a:rPr>
              <a:t>CASOS</a:t>
            </a:r>
          </a:p>
        </p:txBody>
      </p:sp>
      <p:sp>
        <p:nvSpPr>
          <p:cNvPr id="14397" name="Freeform 61"/>
          <p:cNvSpPr>
            <a:spLocks/>
          </p:cNvSpPr>
          <p:nvPr userDrawn="1"/>
        </p:nvSpPr>
        <p:spPr bwMode="auto">
          <a:xfrm>
            <a:off x="-6351" y="1447800"/>
            <a:ext cx="12236451" cy="681038"/>
          </a:xfrm>
          <a:custGeom>
            <a:avLst/>
            <a:gdLst/>
            <a:ahLst/>
            <a:cxnLst>
              <a:cxn ang="0">
                <a:pos x="2349" y="198"/>
              </a:cxn>
              <a:cxn ang="0">
                <a:pos x="2351" y="56"/>
              </a:cxn>
              <a:cxn ang="0">
                <a:pos x="2463" y="51"/>
              </a:cxn>
              <a:cxn ang="0">
                <a:pos x="2460" y="288"/>
              </a:cxn>
              <a:cxn ang="0">
                <a:pos x="2595" y="288"/>
              </a:cxn>
              <a:cxn ang="0">
                <a:pos x="2595" y="144"/>
              </a:cxn>
              <a:cxn ang="0">
                <a:pos x="2739" y="144"/>
              </a:cxn>
              <a:cxn ang="0">
                <a:pos x="2739" y="288"/>
              </a:cxn>
              <a:cxn ang="0">
                <a:pos x="2787" y="288"/>
              </a:cxn>
              <a:cxn ang="0">
                <a:pos x="2787" y="96"/>
              </a:cxn>
              <a:cxn ang="0">
                <a:pos x="3075" y="96"/>
              </a:cxn>
              <a:cxn ang="0">
                <a:pos x="3075" y="0"/>
              </a:cxn>
              <a:cxn ang="0">
                <a:pos x="3159" y="3"/>
              </a:cxn>
              <a:cxn ang="0">
                <a:pos x="3156" y="297"/>
              </a:cxn>
              <a:cxn ang="0">
                <a:pos x="3183" y="297"/>
              </a:cxn>
              <a:cxn ang="0">
                <a:pos x="3186" y="96"/>
              </a:cxn>
              <a:cxn ang="0">
                <a:pos x="3267" y="96"/>
              </a:cxn>
              <a:cxn ang="0">
                <a:pos x="3267" y="288"/>
              </a:cxn>
              <a:cxn ang="0">
                <a:pos x="3315" y="288"/>
              </a:cxn>
              <a:cxn ang="0">
                <a:pos x="3315" y="192"/>
              </a:cxn>
              <a:cxn ang="0">
                <a:pos x="5781" y="192"/>
              </a:cxn>
              <a:cxn ang="0">
                <a:pos x="5775" y="429"/>
              </a:cxn>
              <a:cxn ang="0">
                <a:pos x="0" y="429"/>
              </a:cxn>
              <a:cxn ang="0">
                <a:pos x="3" y="198"/>
              </a:cxn>
              <a:cxn ang="0">
                <a:pos x="2349" y="198"/>
              </a:cxn>
            </a:cxnLst>
            <a:rect l="0" t="0" r="r" b="b"/>
            <a:pathLst>
              <a:path w="5781" h="429">
                <a:moveTo>
                  <a:pt x="2349" y="198"/>
                </a:moveTo>
                <a:lnTo>
                  <a:pt x="2351" y="56"/>
                </a:lnTo>
                <a:lnTo>
                  <a:pt x="2463" y="51"/>
                </a:lnTo>
                <a:lnTo>
                  <a:pt x="2460" y="288"/>
                </a:lnTo>
                <a:lnTo>
                  <a:pt x="2595" y="288"/>
                </a:lnTo>
                <a:lnTo>
                  <a:pt x="2595" y="144"/>
                </a:lnTo>
                <a:lnTo>
                  <a:pt x="2739" y="144"/>
                </a:lnTo>
                <a:lnTo>
                  <a:pt x="2739" y="288"/>
                </a:lnTo>
                <a:lnTo>
                  <a:pt x="2787" y="288"/>
                </a:lnTo>
                <a:lnTo>
                  <a:pt x="2787" y="96"/>
                </a:lnTo>
                <a:lnTo>
                  <a:pt x="3075" y="96"/>
                </a:lnTo>
                <a:lnTo>
                  <a:pt x="3075" y="0"/>
                </a:lnTo>
                <a:lnTo>
                  <a:pt x="3159" y="3"/>
                </a:lnTo>
                <a:lnTo>
                  <a:pt x="3156" y="297"/>
                </a:lnTo>
                <a:lnTo>
                  <a:pt x="3183" y="297"/>
                </a:lnTo>
                <a:lnTo>
                  <a:pt x="3186" y="96"/>
                </a:lnTo>
                <a:lnTo>
                  <a:pt x="3267" y="96"/>
                </a:lnTo>
                <a:lnTo>
                  <a:pt x="3267" y="288"/>
                </a:lnTo>
                <a:lnTo>
                  <a:pt x="3315" y="288"/>
                </a:lnTo>
                <a:lnTo>
                  <a:pt x="3315" y="192"/>
                </a:lnTo>
                <a:lnTo>
                  <a:pt x="5781" y="192"/>
                </a:lnTo>
                <a:lnTo>
                  <a:pt x="5775" y="429"/>
                </a:lnTo>
                <a:lnTo>
                  <a:pt x="0" y="429"/>
                </a:lnTo>
                <a:lnTo>
                  <a:pt x="3" y="198"/>
                </a:lnTo>
                <a:lnTo>
                  <a:pt x="2349" y="19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7499BE"/>
              </a:gs>
              <a:gs pos="100000">
                <a:schemeClr val="bg1"/>
              </a:gs>
            </a:gsLst>
            <a:lin ang="0" scaled="1"/>
          </a:gradFill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33" name="Group 62"/>
          <p:cNvGrpSpPr>
            <a:grpSpLocks/>
          </p:cNvGrpSpPr>
          <p:nvPr userDrawn="1"/>
        </p:nvGrpSpPr>
        <p:grpSpPr bwMode="auto">
          <a:xfrm>
            <a:off x="5044017" y="1143000"/>
            <a:ext cx="2133600" cy="914400"/>
            <a:chOff x="2352" y="1584"/>
            <a:chExt cx="1056" cy="624"/>
          </a:xfrm>
        </p:grpSpPr>
        <p:sp>
          <p:nvSpPr>
            <p:cNvPr id="14399" name="Line 63"/>
            <p:cNvSpPr>
              <a:spLocks noChangeShapeType="1"/>
            </p:cNvSpPr>
            <p:nvPr userDrawn="1"/>
          </p:nvSpPr>
          <p:spPr bwMode="auto">
            <a:xfrm flipV="1">
              <a:off x="2592" y="1632"/>
              <a:ext cx="62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0" name="Line 64"/>
            <p:cNvSpPr>
              <a:spLocks noChangeShapeType="1"/>
            </p:cNvSpPr>
            <p:nvPr userDrawn="1"/>
          </p:nvSpPr>
          <p:spPr bwMode="auto">
            <a:xfrm flipH="1" flipV="1">
              <a:off x="2592" y="1728"/>
              <a:ext cx="28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1" name="Rectangle 65"/>
            <p:cNvSpPr>
              <a:spLocks noChangeArrowheads="1"/>
            </p:cNvSpPr>
            <p:nvPr userDrawn="1"/>
          </p:nvSpPr>
          <p:spPr bwMode="auto">
            <a:xfrm>
              <a:off x="2880" y="1825"/>
              <a:ext cx="240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2" name="Oval 66"/>
            <p:cNvSpPr>
              <a:spLocks noChangeArrowheads="1"/>
            </p:cNvSpPr>
            <p:nvPr userDrawn="1"/>
          </p:nvSpPr>
          <p:spPr bwMode="auto">
            <a:xfrm>
              <a:off x="2352" y="1680"/>
              <a:ext cx="288" cy="28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3" name="Oval 67"/>
            <p:cNvSpPr>
              <a:spLocks noChangeArrowheads="1"/>
            </p:cNvSpPr>
            <p:nvPr userDrawn="1"/>
          </p:nvSpPr>
          <p:spPr bwMode="auto">
            <a:xfrm>
              <a:off x="3168" y="1584"/>
              <a:ext cx="240" cy="2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4" name="Oval 68"/>
            <p:cNvSpPr>
              <a:spLocks noChangeArrowheads="1"/>
            </p:cNvSpPr>
            <p:nvPr userDrawn="1"/>
          </p:nvSpPr>
          <p:spPr bwMode="auto">
            <a:xfrm>
              <a:off x="2400" y="1776"/>
              <a:ext cx="47" cy="4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5" name="Oval 69"/>
            <p:cNvSpPr>
              <a:spLocks noChangeArrowheads="1"/>
            </p:cNvSpPr>
            <p:nvPr userDrawn="1"/>
          </p:nvSpPr>
          <p:spPr bwMode="auto">
            <a:xfrm>
              <a:off x="2496" y="1872"/>
              <a:ext cx="47" cy="4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6" name="Oval 70"/>
            <p:cNvSpPr>
              <a:spLocks noChangeArrowheads="1"/>
            </p:cNvSpPr>
            <p:nvPr userDrawn="1"/>
          </p:nvSpPr>
          <p:spPr bwMode="auto">
            <a:xfrm>
              <a:off x="2496" y="1728"/>
              <a:ext cx="47" cy="4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7" name="Oval 71"/>
            <p:cNvSpPr>
              <a:spLocks noChangeArrowheads="1"/>
            </p:cNvSpPr>
            <p:nvPr userDrawn="1"/>
          </p:nvSpPr>
          <p:spPr bwMode="auto">
            <a:xfrm>
              <a:off x="3312" y="1632"/>
              <a:ext cx="47" cy="4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8" name="Oval 72"/>
            <p:cNvSpPr>
              <a:spLocks noChangeArrowheads="1"/>
            </p:cNvSpPr>
            <p:nvPr userDrawn="1"/>
          </p:nvSpPr>
          <p:spPr bwMode="auto">
            <a:xfrm>
              <a:off x="3216" y="1728"/>
              <a:ext cx="47" cy="4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5" name="Group 73"/>
            <p:cNvGrpSpPr>
              <a:grpSpLocks/>
            </p:cNvGrpSpPr>
            <p:nvPr userDrawn="1"/>
          </p:nvGrpSpPr>
          <p:grpSpPr bwMode="auto">
            <a:xfrm>
              <a:off x="2904" y="1848"/>
              <a:ext cx="191" cy="336"/>
              <a:chOff x="2880" y="1872"/>
              <a:chExt cx="191" cy="336"/>
            </a:xfrm>
          </p:grpSpPr>
          <p:sp>
            <p:nvSpPr>
              <p:cNvPr id="14410" name="Oval 74"/>
              <p:cNvSpPr>
                <a:spLocks noChangeArrowheads="1"/>
              </p:cNvSpPr>
              <p:nvPr userDrawn="1"/>
            </p:nvSpPr>
            <p:spPr bwMode="auto">
              <a:xfrm>
                <a:off x="2975" y="187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1" name="Oval 75"/>
              <p:cNvSpPr>
                <a:spLocks noChangeArrowheads="1"/>
              </p:cNvSpPr>
              <p:nvPr userDrawn="1"/>
            </p:nvSpPr>
            <p:spPr bwMode="auto">
              <a:xfrm>
                <a:off x="2928" y="196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2" name="Oval 76"/>
              <p:cNvSpPr>
                <a:spLocks noChangeArrowheads="1"/>
              </p:cNvSpPr>
              <p:nvPr userDrawn="1"/>
            </p:nvSpPr>
            <p:spPr bwMode="auto">
              <a:xfrm>
                <a:off x="2880" y="206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3" name="Oval 77"/>
              <p:cNvSpPr>
                <a:spLocks noChangeArrowheads="1"/>
              </p:cNvSpPr>
              <p:nvPr userDrawn="1"/>
            </p:nvSpPr>
            <p:spPr bwMode="auto">
              <a:xfrm>
                <a:off x="2928" y="216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4" name="Oval 78"/>
              <p:cNvSpPr>
                <a:spLocks noChangeArrowheads="1"/>
              </p:cNvSpPr>
              <p:nvPr userDrawn="1"/>
            </p:nvSpPr>
            <p:spPr bwMode="auto">
              <a:xfrm>
                <a:off x="2975" y="206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5" name="Oval 79"/>
              <p:cNvSpPr>
                <a:spLocks noChangeArrowheads="1"/>
              </p:cNvSpPr>
              <p:nvPr userDrawn="1"/>
            </p:nvSpPr>
            <p:spPr bwMode="auto">
              <a:xfrm>
                <a:off x="3024" y="196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1046" name="AutoShape 80"/>
            <p:cNvCxnSpPr>
              <a:cxnSpLocks noChangeShapeType="1"/>
              <a:stCxn id="14404" idx="7"/>
              <a:endCxn id="14406" idx="2"/>
            </p:cNvCxnSpPr>
            <p:nvPr userDrawn="1"/>
          </p:nvCxnSpPr>
          <p:spPr bwMode="auto">
            <a:xfrm flipV="1">
              <a:off x="2440" y="1752"/>
              <a:ext cx="56" cy="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7" name="AutoShape 81"/>
            <p:cNvCxnSpPr>
              <a:cxnSpLocks noChangeShapeType="1"/>
              <a:stCxn id="14404" idx="5"/>
              <a:endCxn id="14405" idx="1"/>
            </p:cNvCxnSpPr>
            <p:nvPr userDrawn="1"/>
          </p:nvCxnSpPr>
          <p:spPr bwMode="auto">
            <a:xfrm>
              <a:off x="2440" y="1816"/>
              <a:ext cx="63" cy="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AutoShape 82"/>
            <p:cNvCxnSpPr>
              <a:cxnSpLocks noChangeShapeType="1"/>
              <a:stCxn id="14406" idx="4"/>
              <a:endCxn id="14405" idx="0"/>
            </p:cNvCxnSpPr>
            <p:nvPr userDrawn="1"/>
          </p:nvCxnSpPr>
          <p:spPr bwMode="auto">
            <a:xfrm>
              <a:off x="2520" y="1775"/>
              <a:ext cx="0" cy="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19" name="Line 83"/>
            <p:cNvSpPr>
              <a:spLocks noChangeShapeType="1"/>
            </p:cNvSpPr>
            <p:nvPr userDrawn="1"/>
          </p:nvSpPr>
          <p:spPr bwMode="auto">
            <a:xfrm flipV="1">
              <a:off x="2928" y="1872"/>
              <a:ext cx="9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20" name="Line 84"/>
            <p:cNvSpPr>
              <a:spLocks noChangeShapeType="1"/>
            </p:cNvSpPr>
            <p:nvPr userDrawn="1"/>
          </p:nvSpPr>
          <p:spPr bwMode="auto">
            <a:xfrm>
              <a:off x="2928" y="2064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21" name="Line 85"/>
            <p:cNvSpPr>
              <a:spLocks noChangeShapeType="1"/>
            </p:cNvSpPr>
            <p:nvPr userDrawn="1"/>
          </p:nvSpPr>
          <p:spPr bwMode="auto">
            <a:xfrm>
              <a:off x="2976" y="1968"/>
              <a:ext cx="47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22" name="Line 86"/>
            <p:cNvSpPr>
              <a:spLocks noChangeShapeType="1"/>
            </p:cNvSpPr>
            <p:nvPr userDrawn="1"/>
          </p:nvSpPr>
          <p:spPr bwMode="auto">
            <a:xfrm>
              <a:off x="3024" y="1872"/>
              <a:ext cx="48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4" name="Rectangle 8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3657600"/>
            <a:ext cx="88392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Author’s Names</a:t>
            </a:r>
          </a:p>
          <a:p>
            <a:pPr lvl="0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581" y="64713"/>
            <a:ext cx="2368375" cy="176025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629" y="515844"/>
            <a:ext cx="4844315" cy="119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0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2pPr>
      <a:lvl3pPr marL="1085850" indent="-22860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4767" y="147048"/>
            <a:ext cx="11924636" cy="79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3262"/>
            <a:ext cx="10972800" cy="5062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53" name="Picture 8" descr="CMU_wordmark_re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003" y="6593893"/>
            <a:ext cx="1930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0" y="1004988"/>
            <a:ext cx="121920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7499BE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52572" y="5992187"/>
            <a:ext cx="3595443" cy="886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679" y="5689214"/>
            <a:ext cx="1265400" cy="8370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4F39-38C1-4C51-B3F2-1FE90446F721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4627042"/>
            <a:ext cx="1305203" cy="9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646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•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–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D14E-B29F-4571-963B-AFFE843FD1F6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C260-98F0-43FC-8545-69F62D383F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04209-DEBC-40FA-987E-F4B99B2DC4D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8153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</p:sldLayoutIdLst>
  <p:hf hdr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47623" y="5981525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A9DDFD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4917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A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  <a:p>
            <a:pPr lvl="4" eaLnBrk="1" latinLnBrk="0" hangingPunct="1"/>
            <a:r>
              <a:rPr kumimoji="0" lang="en-US" dirty="0"/>
              <a:t>©</a:t>
            </a:r>
          </a:p>
        </p:txBody>
      </p:sp>
      <p:sp>
        <p:nvSpPr>
          <p:cNvPr id="2" name="Isosceles Triangle 1"/>
          <p:cNvSpPr/>
          <p:nvPr userDrawn="1"/>
        </p:nvSpPr>
        <p:spPr>
          <a:xfrm>
            <a:off x="0" y="5787738"/>
            <a:ext cx="4528363" cy="1073724"/>
          </a:xfrm>
          <a:prstGeom prst="triangle">
            <a:avLst>
              <a:gd name="adj" fmla="val 1197"/>
            </a:avLst>
          </a:prstGeom>
          <a:gradFill>
            <a:gsLst>
              <a:gs pos="50500">
                <a:srgbClr val="A9DDFD"/>
              </a:gs>
              <a:gs pos="1000">
                <a:schemeClr val="bg1"/>
              </a:gs>
              <a:gs pos="100000">
                <a:srgbClr val="3366FF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58229" y="6096000"/>
            <a:ext cx="2381771" cy="762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101346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45C3-2C19-4729-A016-2AAF019C4C91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B130-1AB0-4F85-8B65-5FE7D7E8E5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343400" y="6356350"/>
            <a:ext cx="571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</p:spTree>
    <p:extLst>
      <p:ext uri="{BB962C8B-B14F-4D97-AF65-F5344CB8AC3E}">
        <p14:creationId xmlns:p14="http://schemas.microsoft.com/office/powerpoint/2010/main" val="32053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4767" y="147048"/>
            <a:ext cx="11924636" cy="79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3262"/>
            <a:ext cx="10972800" cy="5062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0" y="1004988"/>
            <a:ext cx="121920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7499BE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52572" y="5992187"/>
            <a:ext cx="3595443" cy="88615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1440" y="6390529"/>
            <a:ext cx="1420304" cy="330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B239-A85C-4A49-905D-3FF1F807C406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727" y="6356351"/>
            <a:ext cx="4022103" cy="453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Kathleen M. Carley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1508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B717-D281-4706-9DB0-37E18607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6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4" r:id="rId2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646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•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–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52400" y="1752602"/>
            <a:ext cx="11864976" cy="182976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effectLst/>
              </a:rPr>
              <a:t>Informative Title Here</a:t>
            </a:r>
            <a:endParaRPr lang="en-US" sz="6000" dirty="0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657600"/>
            <a:ext cx="11506200" cy="1199704"/>
          </a:xfrm>
        </p:spPr>
        <p:txBody>
          <a:bodyPr>
            <a:normAutofit lnSpcReduction="10000"/>
          </a:bodyPr>
          <a:lstStyle/>
          <a:p>
            <a:r>
              <a:rPr lang="en-US" sz="2300" dirty="0"/>
              <a:t>Joe Snuffy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 err="1"/>
              <a:t>Netanomics</a:t>
            </a:r>
            <a:endParaRPr lang="en-US" dirty="0"/>
          </a:p>
          <a:p>
            <a:pPr eaLnBrk="1" hangingPunct="1"/>
            <a:r>
              <a:rPr lang="en-US" dirty="0"/>
              <a:t>17 December 2024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11C1C5F8-EC51-41A8-AD9D-CC0507F7A253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9F19B717-D281-4706-9DB0-37E18607AFF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12A23-4AE4-854B-9336-7B80376E2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82200" y="6356350"/>
            <a:ext cx="1066800" cy="365125"/>
          </a:xfrm>
        </p:spPr>
        <p:txBody>
          <a:bodyPr/>
          <a:lstStyle/>
          <a:p>
            <a:fld id="{3E0EEC0D-F0B5-44A1-808C-12A309E5E6C9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9DB5E-BF21-4C40-994B-66A982B10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A0B130-1AB0-4F85-8B65-5FE7D7E8E52B}" type="slidenum">
              <a:rPr lang="en-US" smtClean="0"/>
              <a:t>2</a:t>
            </a:fld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B60CE3F-0691-0F49-BE1F-5796D3A4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Slide Title: Analysis Context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F1AD38-1511-7147-B06A-23723F29F585}"/>
              </a:ext>
            </a:extLst>
          </p:cNvPr>
          <p:cNvGrpSpPr/>
          <p:nvPr/>
        </p:nvGrpSpPr>
        <p:grpSpPr>
          <a:xfrm>
            <a:off x="609600" y="1417638"/>
            <a:ext cx="11510630" cy="4730274"/>
            <a:chOff x="609600" y="1417638"/>
            <a:chExt cx="11510630" cy="47302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29788-7E31-9F41-AF71-B3837F93EB52}"/>
                </a:ext>
              </a:extLst>
            </p:cNvPr>
            <p:cNvSpPr txBox="1"/>
            <p:nvPr/>
          </p:nvSpPr>
          <p:spPr>
            <a:xfrm>
              <a:off x="609600" y="1600200"/>
              <a:ext cx="2971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dirty="0">
                  <a:latin typeface="Palatino Linotype" panose="02040502050505030304" pitchFamily="18" charset="0"/>
                </a:rPr>
                <a:t>Example Text and Graphic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23896C2-32B5-C942-B325-DC09A25BB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9270" y="1417638"/>
              <a:ext cx="5750960" cy="473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32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EE72C7-90B2-FE12-5D73-99E89FEF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Slide: Topic Oriented Communities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1343-4954-891A-80D6-8CE96D02C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82200" y="6356350"/>
            <a:ext cx="1066800" cy="365125"/>
          </a:xfrm>
        </p:spPr>
        <p:txBody>
          <a:bodyPr/>
          <a:lstStyle/>
          <a:p>
            <a:fld id="{3E0EEC0D-F0B5-44A1-808C-12A309E5E6C9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1CAFC-36D0-6404-DF2A-4AC8B4285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A0B130-1AB0-4F85-8B65-5FE7D7E8E52B}" type="slidenum">
              <a:rPr lang="en-US" smtClean="0"/>
              <a:t>3</a:t>
            </a:fld>
            <a:endParaRPr lang="en-US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8264F6C0-D152-7048-B4B0-E2436CC363FF}"/>
              </a:ext>
            </a:extLst>
          </p:cNvPr>
          <p:cNvGrpSpPr/>
          <p:nvPr/>
        </p:nvGrpSpPr>
        <p:grpSpPr>
          <a:xfrm>
            <a:off x="3200400" y="1760438"/>
            <a:ext cx="6637020" cy="4267200"/>
            <a:chOff x="723809" y="113867"/>
            <a:chExt cx="4312920" cy="2900680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518AA27B-6D8D-7433-ACE2-48C0A7458F3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016" y="139565"/>
              <a:ext cx="4258165" cy="2788431"/>
            </a:xfrm>
            <a:prstGeom prst="rect">
              <a:avLst/>
            </a:prstGeom>
          </p:spPr>
        </p:pic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4568A109-4028-71E1-3642-2216430BE98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09" y="113867"/>
              <a:ext cx="4312366" cy="2900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876637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CASOS Title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rgbClr val="7499BE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SOS Default with Ban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rgbClr val="7499BE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ASOS Default without Ban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rgbClr val="7499BE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ASOS Title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rgbClr val="7499BE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CASOS Default with Ban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rgbClr val="7499BE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EC_Overview_SOCOM" id="{38491C1A-7598-4242-BF95-0E5DFA32B45C}" vid="{538460E0-01F5-5946-A1D5-29D20F87360E}"/>
    </a:ext>
  </a:extLst>
</a:theme>
</file>

<file path=ppt/theme/theme6.xml><?xml version="1.0" encoding="utf-8"?>
<a:theme xmlns:a="http://schemas.openxmlformats.org/drawingml/2006/main" name="160104-structure-template-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oncours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CASOS Default with Ban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rgbClr val="7499BE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EC_Overview_SOCOM" id="{38491C1A-7598-4242-BF95-0E5DFA32B45C}" vid="{538460E0-01F5-5946-A1D5-29D20F87360E}"/>
    </a:ext>
  </a:ext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610DE7082BC42870081046C36C099" ma:contentTypeVersion="0" ma:contentTypeDescription="Create a new document." ma:contentTypeScope="" ma:versionID="8644b65b9a67792f14bccf06eb615be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CAF028-3FF6-4471-93E4-164A342C4BC0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FAB7EE-296F-466B-8AEF-74616B5D3A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4CA17DC-E0FD-4B1A-974C-E159EE81E8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58541</TotalTime>
  <Words>52</Words>
  <Application>Microsoft Office PowerPoint</Application>
  <PresentationFormat>Widescreen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</vt:i4>
      </vt:variant>
    </vt:vector>
  </HeadingPairs>
  <TitlesOfParts>
    <vt:vector size="22" baseType="lpstr">
      <vt:lpstr>Arial</vt:lpstr>
      <vt:lpstr>Calibri</vt:lpstr>
      <vt:lpstr>Century Gothic</vt:lpstr>
      <vt:lpstr>Impact</vt:lpstr>
      <vt:lpstr>Lucida Sans Unicode</vt:lpstr>
      <vt:lpstr>Palatino Linotype</vt:lpstr>
      <vt:lpstr>Tahoma</vt:lpstr>
      <vt:lpstr>Times New Roman</vt:lpstr>
      <vt:lpstr>Verdana</vt:lpstr>
      <vt:lpstr>Wingdings 2</vt:lpstr>
      <vt:lpstr>Wingdings 3</vt:lpstr>
      <vt:lpstr>CASOS Title Slide </vt:lpstr>
      <vt:lpstr>CASOS Default with Banner</vt:lpstr>
      <vt:lpstr>CASOS Default without Banner</vt:lpstr>
      <vt:lpstr>1_CASOS Title Slide </vt:lpstr>
      <vt:lpstr>1_CASOS Default with Banner</vt:lpstr>
      <vt:lpstr>160104-structure-template-16x9</vt:lpstr>
      <vt:lpstr>Concourse</vt:lpstr>
      <vt:lpstr>2_CASOS Default with Banner</vt:lpstr>
      <vt:lpstr>Informative Title Here</vt:lpstr>
      <vt:lpstr>Slide Title: Analysis Context</vt:lpstr>
      <vt:lpstr>Example Slide: Topic Oriented Communities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Netanomics Presentation</dc:title>
  <dc:creator>Kathleen M. Carley</dc:creator>
  <cp:lastModifiedBy>Jonathan Morgan</cp:lastModifiedBy>
  <cp:revision>739</cp:revision>
  <cp:lastPrinted>2020-08-06T22:52:47Z</cp:lastPrinted>
  <dcterms:created xsi:type="dcterms:W3CDTF">2008-01-16T17:16:50Z</dcterms:created>
  <dcterms:modified xsi:type="dcterms:W3CDTF">2024-12-17T16:57:37Z</dcterms:modified>
</cp:coreProperties>
</file>