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DCE9EEC-A6EE-4BB4-95E3-CC716B82073C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8CAC729-3BB3-4FE8-83BA-BED47E64D6C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“Elemental Strike : Mirage Tower”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Team :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Alberto Juan Pablo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----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----</a:t>
            </a:r>
          </a:p>
          <a:p>
            <a:pPr marL="285750" indent="-285750">
              <a:buFontTx/>
              <a:buChar char="-"/>
            </a:pP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-43494" y="2602707"/>
            <a:ext cx="4687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id-ID" sz="5400" b="1" cap="none" spc="0" dirty="0" smtClean="0">
                <a:ln/>
                <a:solidFill>
                  <a:schemeClr val="accent3"/>
                </a:solidFill>
                <a:effectLst/>
              </a:rPr>
              <a:t>INAICTA 2015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779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7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Implementasi ide/konsep baru strategi permainan</a:t>
            </a:r>
          </a:p>
          <a:p>
            <a:endParaRPr lang="id-ID" dirty="0" smtClean="0"/>
          </a:p>
          <a:p>
            <a:pPr marL="68580" indent="0">
              <a:buNone/>
            </a:pPr>
            <a:endParaRPr lang="id-ID" dirty="0" smtClean="0"/>
          </a:p>
          <a:p>
            <a:pPr marL="68580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32338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Menggunakan Adobe Flash</a:t>
            </a:r>
          </a:p>
          <a:p>
            <a:r>
              <a:rPr lang="id-ID" dirty="0" smtClean="0"/>
              <a:t>Bahasa Pemrograman Action Script 3.0</a:t>
            </a:r>
          </a:p>
          <a:p>
            <a:r>
              <a:rPr lang="id-ID" dirty="0" smtClean="0"/>
              <a:t>Berjalan pada Dekstop dan Web</a:t>
            </a:r>
          </a:p>
          <a:p>
            <a:pPr marL="68580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51547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Memberikan sensasi baru pada pemain dalam penerapan strategi</a:t>
            </a:r>
          </a:p>
          <a:p>
            <a:r>
              <a:rPr lang="id-ID" dirty="0" smtClean="0"/>
              <a:t>Mengajak pemain lebih bijak </a:t>
            </a:r>
          </a:p>
          <a:p>
            <a:r>
              <a:rPr lang="id-ID" dirty="0" smtClean="0"/>
              <a:t>Memberikan hiburan yang berkualitas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102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Sasaran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Anak – anak min. 12 tahun</a:t>
            </a:r>
          </a:p>
          <a:p>
            <a:r>
              <a:rPr lang="id-ID" dirty="0" smtClean="0"/>
              <a:t>Dewasa / Golongan Pekerja</a:t>
            </a:r>
          </a:p>
          <a:p>
            <a:pPr marL="6858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637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 – fitur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Gambar – gambar karakter beserta namanya </a:t>
            </a:r>
          </a:p>
        </p:txBody>
      </p:sp>
    </p:spTree>
    <p:extLst>
      <p:ext uri="{BB962C8B-B14F-4D97-AF65-F5344CB8AC3E}">
        <p14:creationId xmlns:p14="http://schemas.microsoft.com/office/powerpoint/2010/main" val="390615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Bermain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577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Keunikan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156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Respon Pemain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532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</TotalTime>
  <Words>82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“Elemental Strike : Mirage Tower”</vt:lpstr>
      <vt:lpstr>LATAR BELAKANG </vt:lpstr>
      <vt:lpstr>Batasan Masalah </vt:lpstr>
      <vt:lpstr>Tujuan </vt:lpstr>
      <vt:lpstr>Sasaran </vt:lpstr>
      <vt:lpstr>Fitur – fitur </vt:lpstr>
      <vt:lpstr>Cara Bermain</vt:lpstr>
      <vt:lpstr>Keunikan</vt:lpstr>
      <vt:lpstr>Respon Pemain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“Elemental Strike : Mirage Tower”</dc:title>
  <dc:creator>user</dc:creator>
  <cp:lastModifiedBy>user</cp:lastModifiedBy>
  <cp:revision>14</cp:revision>
  <dcterms:created xsi:type="dcterms:W3CDTF">2015-09-01T12:44:45Z</dcterms:created>
  <dcterms:modified xsi:type="dcterms:W3CDTF">2015-09-01T13:03:06Z</dcterms:modified>
</cp:coreProperties>
</file>