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67225-BDE7-4C7E-AB17-B0F6DCE7230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AB50EC-E18A-4998-AACD-4064E90AE995}">
      <dgm:prSet phldrT="[Текст]" custT="1"/>
      <dgm:spPr/>
      <dgm:t>
        <a:bodyPr/>
        <a:lstStyle/>
        <a:p>
          <a:r>
            <a:rPr lang="ru-RU" sz="4000" dirty="0" smtClean="0"/>
            <a:t>В проекте есть 2 сущности</a:t>
          </a:r>
          <a:endParaRPr lang="ru-RU" sz="4000" dirty="0"/>
        </a:p>
      </dgm:t>
    </dgm:pt>
    <dgm:pt modelId="{975BF092-AC3A-4A16-9A27-ACE42979CEAD}" type="parTrans" cxnId="{25FC1BD8-CB12-49FA-9276-16507245A837}">
      <dgm:prSet/>
      <dgm:spPr/>
      <dgm:t>
        <a:bodyPr/>
        <a:lstStyle/>
        <a:p>
          <a:endParaRPr lang="ru-RU"/>
        </a:p>
      </dgm:t>
    </dgm:pt>
    <dgm:pt modelId="{B6F8C9B3-5481-487A-958A-DEB191795762}" type="sibTrans" cxnId="{25FC1BD8-CB12-49FA-9276-16507245A837}">
      <dgm:prSet/>
      <dgm:spPr/>
      <dgm:t>
        <a:bodyPr/>
        <a:lstStyle/>
        <a:p>
          <a:endParaRPr lang="ru-RU"/>
        </a:p>
      </dgm:t>
    </dgm:pt>
    <dgm:pt modelId="{947EA960-A02E-4311-B8BB-55687E30844B}">
      <dgm:prSet phldrT="[Текст]" custT="1"/>
      <dgm:spPr/>
      <dgm:t>
        <a:bodyPr/>
        <a:lstStyle/>
        <a:p>
          <a:r>
            <a:rPr lang="ru-RU" sz="4000" dirty="0" smtClean="0"/>
            <a:t>Пользователь</a:t>
          </a:r>
          <a:endParaRPr lang="ru-RU" sz="4000" dirty="0"/>
        </a:p>
      </dgm:t>
    </dgm:pt>
    <dgm:pt modelId="{5A383DDA-C4C5-48C3-B1C8-0A9AA9154EF2}" type="parTrans" cxnId="{EA0EB029-B1C6-41E6-800E-96E02BA24944}">
      <dgm:prSet/>
      <dgm:spPr/>
      <dgm:t>
        <a:bodyPr/>
        <a:lstStyle/>
        <a:p>
          <a:endParaRPr lang="ru-RU"/>
        </a:p>
      </dgm:t>
    </dgm:pt>
    <dgm:pt modelId="{7607FA3C-5D41-448C-8F38-A6984E35FA0A}" type="sibTrans" cxnId="{EA0EB029-B1C6-41E6-800E-96E02BA24944}">
      <dgm:prSet/>
      <dgm:spPr/>
      <dgm:t>
        <a:bodyPr/>
        <a:lstStyle/>
        <a:p>
          <a:endParaRPr lang="ru-RU"/>
        </a:p>
      </dgm:t>
    </dgm:pt>
    <dgm:pt modelId="{F1B02B01-CE7B-4BA3-A4C8-6B35552AB1CC}">
      <dgm:prSet phldrT="[Текст]" custT="1"/>
      <dgm:spPr/>
      <dgm:t>
        <a:bodyPr/>
        <a:lstStyle/>
        <a:p>
          <a:r>
            <a:rPr lang="ru-RU" sz="4000" dirty="0" smtClean="0"/>
            <a:t>Товар</a:t>
          </a:r>
          <a:endParaRPr lang="ru-RU" sz="4000" dirty="0"/>
        </a:p>
      </dgm:t>
    </dgm:pt>
    <dgm:pt modelId="{BFE4F782-73C1-47E0-A246-96E821342BF4}" type="parTrans" cxnId="{7D70E2C5-67E7-4586-AD1F-C5CC9C0A1875}">
      <dgm:prSet/>
      <dgm:spPr/>
      <dgm:t>
        <a:bodyPr/>
        <a:lstStyle/>
        <a:p>
          <a:endParaRPr lang="ru-RU"/>
        </a:p>
      </dgm:t>
    </dgm:pt>
    <dgm:pt modelId="{9779D149-2C50-409E-A7B2-F9ED467F9E77}" type="sibTrans" cxnId="{7D70E2C5-67E7-4586-AD1F-C5CC9C0A1875}">
      <dgm:prSet/>
      <dgm:spPr/>
      <dgm:t>
        <a:bodyPr/>
        <a:lstStyle/>
        <a:p>
          <a:endParaRPr lang="ru-RU"/>
        </a:p>
      </dgm:t>
    </dgm:pt>
    <dgm:pt modelId="{2615B2DE-2A7F-4A59-86E6-D0AEE9925482}" type="pres">
      <dgm:prSet presAssocID="{13F67225-BDE7-4C7E-AB17-B0F6DCE723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BEB3A41-5480-4C83-8FE8-29711AD17426}" type="pres">
      <dgm:prSet presAssocID="{F4AB50EC-E18A-4998-AACD-4064E90AE995}" presName="hierRoot1" presStyleCnt="0">
        <dgm:presLayoutVars>
          <dgm:hierBranch val="init"/>
        </dgm:presLayoutVars>
      </dgm:prSet>
      <dgm:spPr/>
    </dgm:pt>
    <dgm:pt modelId="{A5DE4EC4-4589-4273-8DD2-AED92D69B3F8}" type="pres">
      <dgm:prSet presAssocID="{F4AB50EC-E18A-4998-AACD-4064E90AE995}" presName="rootComposite1" presStyleCnt="0"/>
      <dgm:spPr/>
    </dgm:pt>
    <dgm:pt modelId="{B5BADD88-2642-4A0B-8C47-B1E553178ACB}" type="pres">
      <dgm:prSet presAssocID="{F4AB50EC-E18A-4998-AACD-4064E90AE99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631BE4-29E5-4E15-A763-219B516872FC}" type="pres">
      <dgm:prSet presAssocID="{F4AB50EC-E18A-4998-AACD-4064E90AE995}" presName="rootConnector1" presStyleLbl="node1" presStyleIdx="0" presStyleCnt="0"/>
      <dgm:spPr/>
    </dgm:pt>
    <dgm:pt modelId="{ADDAC7E2-7C23-4906-9AF5-9C2F04F40B99}" type="pres">
      <dgm:prSet presAssocID="{F4AB50EC-E18A-4998-AACD-4064E90AE995}" presName="hierChild2" presStyleCnt="0"/>
      <dgm:spPr/>
    </dgm:pt>
    <dgm:pt modelId="{47DEF950-E279-4ECB-9ECA-EC76D36B8950}" type="pres">
      <dgm:prSet presAssocID="{5A383DDA-C4C5-48C3-B1C8-0A9AA9154EF2}" presName="Name37" presStyleLbl="parChTrans1D2" presStyleIdx="0" presStyleCnt="2"/>
      <dgm:spPr/>
    </dgm:pt>
    <dgm:pt modelId="{557D8E2E-2300-4377-B928-7CB5A6E11A3C}" type="pres">
      <dgm:prSet presAssocID="{947EA960-A02E-4311-B8BB-55687E30844B}" presName="hierRoot2" presStyleCnt="0">
        <dgm:presLayoutVars>
          <dgm:hierBranch val="init"/>
        </dgm:presLayoutVars>
      </dgm:prSet>
      <dgm:spPr/>
    </dgm:pt>
    <dgm:pt modelId="{E620191C-C5AB-43D6-B3B3-8C2FDA72D46B}" type="pres">
      <dgm:prSet presAssocID="{947EA960-A02E-4311-B8BB-55687E30844B}" presName="rootComposite" presStyleCnt="0"/>
      <dgm:spPr/>
    </dgm:pt>
    <dgm:pt modelId="{6A504C35-57AC-4AB8-B312-BE44497C46FD}" type="pres">
      <dgm:prSet presAssocID="{947EA960-A02E-4311-B8BB-55687E3084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6FAA7CB-AFA5-4F3E-942B-6CD1CFF2C145}" type="pres">
      <dgm:prSet presAssocID="{947EA960-A02E-4311-B8BB-55687E30844B}" presName="rootConnector" presStyleLbl="node2" presStyleIdx="0" presStyleCnt="2"/>
      <dgm:spPr/>
    </dgm:pt>
    <dgm:pt modelId="{EC320B0C-E9C0-46C2-BCC8-76D89941B3B7}" type="pres">
      <dgm:prSet presAssocID="{947EA960-A02E-4311-B8BB-55687E30844B}" presName="hierChild4" presStyleCnt="0"/>
      <dgm:spPr/>
    </dgm:pt>
    <dgm:pt modelId="{6C9CAD4B-EA83-4C6B-935D-A771A951D1A9}" type="pres">
      <dgm:prSet presAssocID="{947EA960-A02E-4311-B8BB-55687E30844B}" presName="hierChild5" presStyleCnt="0"/>
      <dgm:spPr/>
    </dgm:pt>
    <dgm:pt modelId="{99D2E4B3-7418-49DB-9F0A-CE6D81DEF0E2}" type="pres">
      <dgm:prSet presAssocID="{BFE4F782-73C1-47E0-A246-96E821342BF4}" presName="Name37" presStyleLbl="parChTrans1D2" presStyleIdx="1" presStyleCnt="2"/>
      <dgm:spPr/>
    </dgm:pt>
    <dgm:pt modelId="{37287182-718D-448D-A360-7CA903E7A5CE}" type="pres">
      <dgm:prSet presAssocID="{F1B02B01-CE7B-4BA3-A4C8-6B35552AB1CC}" presName="hierRoot2" presStyleCnt="0">
        <dgm:presLayoutVars>
          <dgm:hierBranch val="init"/>
        </dgm:presLayoutVars>
      </dgm:prSet>
      <dgm:spPr/>
    </dgm:pt>
    <dgm:pt modelId="{70BFF6CF-61B0-4D31-BDB4-BE67F6AB6F70}" type="pres">
      <dgm:prSet presAssocID="{F1B02B01-CE7B-4BA3-A4C8-6B35552AB1CC}" presName="rootComposite" presStyleCnt="0"/>
      <dgm:spPr/>
    </dgm:pt>
    <dgm:pt modelId="{DD348CD8-62C4-4207-AADA-FAA5FFA26586}" type="pres">
      <dgm:prSet presAssocID="{F1B02B01-CE7B-4BA3-A4C8-6B35552AB1CC}" presName="rootText" presStyleLbl="node2" presStyleIdx="1" presStyleCnt="2">
        <dgm:presLayoutVars>
          <dgm:chPref val="3"/>
        </dgm:presLayoutVars>
      </dgm:prSet>
      <dgm:spPr/>
    </dgm:pt>
    <dgm:pt modelId="{C36EE3C3-9F69-421A-BCA1-0D3CBE28179C}" type="pres">
      <dgm:prSet presAssocID="{F1B02B01-CE7B-4BA3-A4C8-6B35552AB1CC}" presName="rootConnector" presStyleLbl="node2" presStyleIdx="1" presStyleCnt="2"/>
      <dgm:spPr/>
    </dgm:pt>
    <dgm:pt modelId="{6042DED2-2131-4C1E-8F6E-E292D99D13FC}" type="pres">
      <dgm:prSet presAssocID="{F1B02B01-CE7B-4BA3-A4C8-6B35552AB1CC}" presName="hierChild4" presStyleCnt="0"/>
      <dgm:spPr/>
    </dgm:pt>
    <dgm:pt modelId="{4223A18D-09FA-47D5-A17E-CB792031B1EF}" type="pres">
      <dgm:prSet presAssocID="{F1B02B01-CE7B-4BA3-A4C8-6B35552AB1CC}" presName="hierChild5" presStyleCnt="0"/>
      <dgm:spPr/>
    </dgm:pt>
    <dgm:pt modelId="{4ECF9497-868C-4EBF-AB5C-6E0E6D53523B}" type="pres">
      <dgm:prSet presAssocID="{F4AB50EC-E18A-4998-AACD-4064E90AE995}" presName="hierChild3" presStyleCnt="0"/>
      <dgm:spPr/>
    </dgm:pt>
  </dgm:ptLst>
  <dgm:cxnLst>
    <dgm:cxn modelId="{7D70E2C5-67E7-4586-AD1F-C5CC9C0A1875}" srcId="{F4AB50EC-E18A-4998-AACD-4064E90AE995}" destId="{F1B02B01-CE7B-4BA3-A4C8-6B35552AB1CC}" srcOrd="1" destOrd="0" parTransId="{BFE4F782-73C1-47E0-A246-96E821342BF4}" sibTransId="{9779D149-2C50-409E-A7B2-F9ED467F9E77}"/>
    <dgm:cxn modelId="{EAFE8A47-AA78-4A58-9F44-331232C68869}" type="presOf" srcId="{F1B02B01-CE7B-4BA3-A4C8-6B35552AB1CC}" destId="{DD348CD8-62C4-4207-AADA-FAA5FFA26586}" srcOrd="0" destOrd="0" presId="urn:microsoft.com/office/officeart/2005/8/layout/orgChart1"/>
    <dgm:cxn modelId="{0909320B-F376-4F80-8422-9263927D8D7F}" type="presOf" srcId="{13F67225-BDE7-4C7E-AB17-B0F6DCE72309}" destId="{2615B2DE-2A7F-4A59-86E6-D0AEE9925482}" srcOrd="0" destOrd="0" presId="urn:microsoft.com/office/officeart/2005/8/layout/orgChart1"/>
    <dgm:cxn modelId="{244053CC-B746-47EB-A58A-4B31706CDE2A}" type="presOf" srcId="{F4AB50EC-E18A-4998-AACD-4064E90AE995}" destId="{B5BADD88-2642-4A0B-8C47-B1E553178ACB}" srcOrd="0" destOrd="0" presId="urn:microsoft.com/office/officeart/2005/8/layout/orgChart1"/>
    <dgm:cxn modelId="{F6B1BA09-9257-4355-B326-62913E2B88A1}" type="presOf" srcId="{BFE4F782-73C1-47E0-A246-96E821342BF4}" destId="{99D2E4B3-7418-49DB-9F0A-CE6D81DEF0E2}" srcOrd="0" destOrd="0" presId="urn:microsoft.com/office/officeart/2005/8/layout/orgChart1"/>
    <dgm:cxn modelId="{A53097DD-4029-4932-8BE8-94082CAC3AD9}" type="presOf" srcId="{5A383DDA-C4C5-48C3-B1C8-0A9AA9154EF2}" destId="{47DEF950-E279-4ECB-9ECA-EC76D36B8950}" srcOrd="0" destOrd="0" presId="urn:microsoft.com/office/officeart/2005/8/layout/orgChart1"/>
    <dgm:cxn modelId="{01BC30F2-37CB-4692-9168-89E467A5ECE0}" type="presOf" srcId="{947EA960-A02E-4311-B8BB-55687E30844B}" destId="{56FAA7CB-AFA5-4F3E-942B-6CD1CFF2C145}" srcOrd="1" destOrd="0" presId="urn:microsoft.com/office/officeart/2005/8/layout/orgChart1"/>
    <dgm:cxn modelId="{25FC1BD8-CB12-49FA-9276-16507245A837}" srcId="{13F67225-BDE7-4C7E-AB17-B0F6DCE72309}" destId="{F4AB50EC-E18A-4998-AACD-4064E90AE995}" srcOrd="0" destOrd="0" parTransId="{975BF092-AC3A-4A16-9A27-ACE42979CEAD}" sibTransId="{B6F8C9B3-5481-487A-958A-DEB191795762}"/>
    <dgm:cxn modelId="{DEF80D79-0835-4F4A-BD5E-465B28F7B185}" type="presOf" srcId="{F4AB50EC-E18A-4998-AACD-4064E90AE995}" destId="{51631BE4-29E5-4E15-A763-219B516872FC}" srcOrd="1" destOrd="0" presId="urn:microsoft.com/office/officeart/2005/8/layout/orgChart1"/>
    <dgm:cxn modelId="{EA0EB029-B1C6-41E6-800E-96E02BA24944}" srcId="{F4AB50EC-E18A-4998-AACD-4064E90AE995}" destId="{947EA960-A02E-4311-B8BB-55687E30844B}" srcOrd="0" destOrd="0" parTransId="{5A383DDA-C4C5-48C3-B1C8-0A9AA9154EF2}" sibTransId="{7607FA3C-5D41-448C-8F38-A6984E35FA0A}"/>
    <dgm:cxn modelId="{2F865E47-48C4-4F19-83FE-273703F2CD45}" type="presOf" srcId="{947EA960-A02E-4311-B8BB-55687E30844B}" destId="{6A504C35-57AC-4AB8-B312-BE44497C46FD}" srcOrd="0" destOrd="0" presId="urn:microsoft.com/office/officeart/2005/8/layout/orgChart1"/>
    <dgm:cxn modelId="{62623401-6BC5-452C-BBC3-AD06EABCFA4D}" type="presOf" srcId="{F1B02B01-CE7B-4BA3-A4C8-6B35552AB1CC}" destId="{C36EE3C3-9F69-421A-BCA1-0D3CBE28179C}" srcOrd="1" destOrd="0" presId="urn:microsoft.com/office/officeart/2005/8/layout/orgChart1"/>
    <dgm:cxn modelId="{32A93514-2ADB-46AC-B57A-7A150431439B}" type="presParOf" srcId="{2615B2DE-2A7F-4A59-86E6-D0AEE9925482}" destId="{2BEB3A41-5480-4C83-8FE8-29711AD17426}" srcOrd="0" destOrd="0" presId="urn:microsoft.com/office/officeart/2005/8/layout/orgChart1"/>
    <dgm:cxn modelId="{D19271CD-9EB2-4353-985C-02945221EA4C}" type="presParOf" srcId="{2BEB3A41-5480-4C83-8FE8-29711AD17426}" destId="{A5DE4EC4-4589-4273-8DD2-AED92D69B3F8}" srcOrd="0" destOrd="0" presId="urn:microsoft.com/office/officeart/2005/8/layout/orgChart1"/>
    <dgm:cxn modelId="{878F121F-54F2-4E28-8357-43A304685B8C}" type="presParOf" srcId="{A5DE4EC4-4589-4273-8DD2-AED92D69B3F8}" destId="{B5BADD88-2642-4A0B-8C47-B1E553178ACB}" srcOrd="0" destOrd="0" presId="urn:microsoft.com/office/officeart/2005/8/layout/orgChart1"/>
    <dgm:cxn modelId="{D87F84BA-DFA3-4CD2-9FB4-BEAD57C4B452}" type="presParOf" srcId="{A5DE4EC4-4589-4273-8DD2-AED92D69B3F8}" destId="{51631BE4-29E5-4E15-A763-219B516872FC}" srcOrd="1" destOrd="0" presId="urn:microsoft.com/office/officeart/2005/8/layout/orgChart1"/>
    <dgm:cxn modelId="{B7D51366-91C6-42DF-A3AF-BCE4078F8C9A}" type="presParOf" srcId="{2BEB3A41-5480-4C83-8FE8-29711AD17426}" destId="{ADDAC7E2-7C23-4906-9AF5-9C2F04F40B99}" srcOrd="1" destOrd="0" presId="urn:microsoft.com/office/officeart/2005/8/layout/orgChart1"/>
    <dgm:cxn modelId="{BADCBD2A-C79F-4978-AAD4-8B585A9761E2}" type="presParOf" srcId="{ADDAC7E2-7C23-4906-9AF5-9C2F04F40B99}" destId="{47DEF950-E279-4ECB-9ECA-EC76D36B8950}" srcOrd="0" destOrd="0" presId="urn:microsoft.com/office/officeart/2005/8/layout/orgChart1"/>
    <dgm:cxn modelId="{D8A74932-0391-4D64-BAB2-40750F27E0AD}" type="presParOf" srcId="{ADDAC7E2-7C23-4906-9AF5-9C2F04F40B99}" destId="{557D8E2E-2300-4377-B928-7CB5A6E11A3C}" srcOrd="1" destOrd="0" presId="urn:microsoft.com/office/officeart/2005/8/layout/orgChart1"/>
    <dgm:cxn modelId="{DCAC6DA1-1373-4BDB-998D-00887E149C9A}" type="presParOf" srcId="{557D8E2E-2300-4377-B928-7CB5A6E11A3C}" destId="{E620191C-C5AB-43D6-B3B3-8C2FDA72D46B}" srcOrd="0" destOrd="0" presId="urn:microsoft.com/office/officeart/2005/8/layout/orgChart1"/>
    <dgm:cxn modelId="{9DDB54A2-9F05-47BA-9612-02950C7249DA}" type="presParOf" srcId="{E620191C-C5AB-43D6-B3B3-8C2FDA72D46B}" destId="{6A504C35-57AC-4AB8-B312-BE44497C46FD}" srcOrd="0" destOrd="0" presId="urn:microsoft.com/office/officeart/2005/8/layout/orgChart1"/>
    <dgm:cxn modelId="{4FEBE4B1-AE58-4112-A605-E0667D94E99D}" type="presParOf" srcId="{E620191C-C5AB-43D6-B3B3-8C2FDA72D46B}" destId="{56FAA7CB-AFA5-4F3E-942B-6CD1CFF2C145}" srcOrd="1" destOrd="0" presId="urn:microsoft.com/office/officeart/2005/8/layout/orgChart1"/>
    <dgm:cxn modelId="{97AE3384-3B04-4753-9888-8AEB8071DD03}" type="presParOf" srcId="{557D8E2E-2300-4377-B928-7CB5A6E11A3C}" destId="{EC320B0C-E9C0-46C2-BCC8-76D89941B3B7}" srcOrd="1" destOrd="0" presId="urn:microsoft.com/office/officeart/2005/8/layout/orgChart1"/>
    <dgm:cxn modelId="{32CEC9DE-05E4-494E-8C81-72F73170F7DB}" type="presParOf" srcId="{557D8E2E-2300-4377-B928-7CB5A6E11A3C}" destId="{6C9CAD4B-EA83-4C6B-935D-A771A951D1A9}" srcOrd="2" destOrd="0" presId="urn:microsoft.com/office/officeart/2005/8/layout/orgChart1"/>
    <dgm:cxn modelId="{2DA21609-C16B-4807-8E08-AC21CDBEAFB2}" type="presParOf" srcId="{ADDAC7E2-7C23-4906-9AF5-9C2F04F40B99}" destId="{99D2E4B3-7418-49DB-9F0A-CE6D81DEF0E2}" srcOrd="2" destOrd="0" presId="urn:microsoft.com/office/officeart/2005/8/layout/orgChart1"/>
    <dgm:cxn modelId="{2EBB21DD-B755-4328-9C0D-CDC397052B50}" type="presParOf" srcId="{ADDAC7E2-7C23-4906-9AF5-9C2F04F40B99}" destId="{37287182-718D-448D-A360-7CA903E7A5CE}" srcOrd="3" destOrd="0" presId="urn:microsoft.com/office/officeart/2005/8/layout/orgChart1"/>
    <dgm:cxn modelId="{AC38B87F-F30F-4474-A58E-DBDE13B8E236}" type="presParOf" srcId="{37287182-718D-448D-A360-7CA903E7A5CE}" destId="{70BFF6CF-61B0-4D31-BDB4-BE67F6AB6F70}" srcOrd="0" destOrd="0" presId="urn:microsoft.com/office/officeart/2005/8/layout/orgChart1"/>
    <dgm:cxn modelId="{C4A0CDA5-1CC1-42FD-8EEC-A949CB57872B}" type="presParOf" srcId="{70BFF6CF-61B0-4D31-BDB4-BE67F6AB6F70}" destId="{DD348CD8-62C4-4207-AADA-FAA5FFA26586}" srcOrd="0" destOrd="0" presId="urn:microsoft.com/office/officeart/2005/8/layout/orgChart1"/>
    <dgm:cxn modelId="{C6B7A8D2-4205-40F1-B71C-2CE806992BA4}" type="presParOf" srcId="{70BFF6CF-61B0-4D31-BDB4-BE67F6AB6F70}" destId="{C36EE3C3-9F69-421A-BCA1-0D3CBE28179C}" srcOrd="1" destOrd="0" presId="urn:microsoft.com/office/officeart/2005/8/layout/orgChart1"/>
    <dgm:cxn modelId="{0D11D3F0-346D-4498-BFAB-36F9CC09DD5C}" type="presParOf" srcId="{37287182-718D-448D-A360-7CA903E7A5CE}" destId="{6042DED2-2131-4C1E-8F6E-E292D99D13FC}" srcOrd="1" destOrd="0" presId="urn:microsoft.com/office/officeart/2005/8/layout/orgChart1"/>
    <dgm:cxn modelId="{5606D510-B553-47E3-A158-E638BCC7282C}" type="presParOf" srcId="{37287182-718D-448D-A360-7CA903E7A5CE}" destId="{4223A18D-09FA-47D5-A17E-CB792031B1EF}" srcOrd="2" destOrd="0" presId="urn:microsoft.com/office/officeart/2005/8/layout/orgChart1"/>
    <dgm:cxn modelId="{441E71AF-A572-4D23-8998-DDF982CE0756}" type="presParOf" srcId="{2BEB3A41-5480-4C83-8FE8-29711AD17426}" destId="{4ECF9497-868C-4EBF-AB5C-6E0E6D5352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CC279D-4D19-433D-86FC-D47CCD3A324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0ED4A1-D037-49E9-B2FF-939185C08992}">
      <dgm:prSet phldrT="[Текст]"/>
      <dgm:spPr/>
      <dgm:t>
        <a:bodyPr/>
        <a:lstStyle/>
        <a:p>
          <a:r>
            <a:rPr lang="ru-RU" dirty="0" smtClean="0"/>
            <a:t>Пользователь как покупатель</a:t>
          </a:r>
          <a:endParaRPr lang="ru-RU" dirty="0"/>
        </a:p>
      </dgm:t>
    </dgm:pt>
    <dgm:pt modelId="{A8783E3E-6B00-4B99-8A31-9F2FFB339212}" type="parTrans" cxnId="{1063D5B5-EA76-4F1D-A0E3-586786D9DE70}">
      <dgm:prSet/>
      <dgm:spPr/>
      <dgm:t>
        <a:bodyPr/>
        <a:lstStyle/>
        <a:p>
          <a:endParaRPr lang="ru-RU"/>
        </a:p>
      </dgm:t>
    </dgm:pt>
    <dgm:pt modelId="{0210ADDD-BB23-4D42-B4A2-0C293354761B}" type="sibTrans" cxnId="{1063D5B5-EA76-4F1D-A0E3-586786D9DE70}">
      <dgm:prSet/>
      <dgm:spPr/>
      <dgm:t>
        <a:bodyPr/>
        <a:lstStyle/>
        <a:p>
          <a:endParaRPr lang="ru-RU"/>
        </a:p>
      </dgm:t>
    </dgm:pt>
    <dgm:pt modelId="{D4FAC977-8C9D-4451-B80C-17C0C537C763}">
      <dgm:prSet phldrT="[Текст]"/>
      <dgm:spPr/>
      <dgm:t>
        <a:bodyPr/>
        <a:lstStyle/>
        <a:p>
          <a:r>
            <a:rPr lang="ru-RU" dirty="0" smtClean="0"/>
            <a:t>просматривает товары</a:t>
          </a:r>
          <a:endParaRPr lang="ru-RU" dirty="0"/>
        </a:p>
      </dgm:t>
    </dgm:pt>
    <dgm:pt modelId="{4BB1BE85-480F-4DAC-AA30-763C51DEB550}" type="parTrans" cxnId="{67468858-F3D7-4107-AF75-E908713FEB9D}">
      <dgm:prSet/>
      <dgm:spPr/>
      <dgm:t>
        <a:bodyPr/>
        <a:lstStyle/>
        <a:p>
          <a:endParaRPr lang="ru-RU"/>
        </a:p>
      </dgm:t>
    </dgm:pt>
    <dgm:pt modelId="{01D53C1E-F725-44A1-84A7-DFC2A4E5E36B}" type="sibTrans" cxnId="{67468858-F3D7-4107-AF75-E908713FEB9D}">
      <dgm:prSet/>
      <dgm:spPr/>
      <dgm:t>
        <a:bodyPr/>
        <a:lstStyle/>
        <a:p>
          <a:endParaRPr lang="ru-RU"/>
        </a:p>
      </dgm:t>
    </dgm:pt>
    <dgm:pt modelId="{13547215-3EF0-4AE2-860E-28ACD6A2C1BE}">
      <dgm:prSet phldrT="[Текст]"/>
      <dgm:spPr/>
      <dgm:t>
        <a:bodyPr/>
        <a:lstStyle/>
        <a:p>
          <a:r>
            <a:rPr lang="ru-RU" dirty="0" smtClean="0"/>
            <a:t>добавляет их в корзину</a:t>
          </a:r>
          <a:endParaRPr lang="ru-RU" dirty="0"/>
        </a:p>
      </dgm:t>
    </dgm:pt>
    <dgm:pt modelId="{C13A6E23-A3F6-4DA0-AEF0-37DD8D399017}" type="parTrans" cxnId="{A89E5155-1099-4427-8273-31B89ADADF1C}">
      <dgm:prSet/>
      <dgm:spPr/>
      <dgm:t>
        <a:bodyPr/>
        <a:lstStyle/>
        <a:p>
          <a:endParaRPr lang="ru-RU"/>
        </a:p>
      </dgm:t>
    </dgm:pt>
    <dgm:pt modelId="{B4797D63-1147-4A1C-9895-C26C69C6ED80}" type="sibTrans" cxnId="{A89E5155-1099-4427-8273-31B89ADADF1C}">
      <dgm:prSet/>
      <dgm:spPr/>
      <dgm:t>
        <a:bodyPr/>
        <a:lstStyle/>
        <a:p>
          <a:endParaRPr lang="ru-RU"/>
        </a:p>
      </dgm:t>
    </dgm:pt>
    <dgm:pt modelId="{B811D4B9-4F92-4262-AD86-90745BAA21FF}">
      <dgm:prSet phldrT="[Текст]"/>
      <dgm:spPr/>
      <dgm:t>
        <a:bodyPr/>
        <a:lstStyle/>
        <a:p>
          <a:r>
            <a:rPr lang="ru-RU" dirty="0" smtClean="0"/>
            <a:t>Пользователь как продавец</a:t>
          </a:r>
          <a:endParaRPr lang="ru-RU" dirty="0"/>
        </a:p>
      </dgm:t>
    </dgm:pt>
    <dgm:pt modelId="{E7DE0C32-47F3-47D4-AC62-D0049B9AC226}" type="parTrans" cxnId="{E9F8FDD6-26E4-449D-AD80-DF7CE8B9A739}">
      <dgm:prSet/>
      <dgm:spPr/>
      <dgm:t>
        <a:bodyPr/>
        <a:lstStyle/>
        <a:p>
          <a:endParaRPr lang="ru-RU"/>
        </a:p>
      </dgm:t>
    </dgm:pt>
    <dgm:pt modelId="{1EC3C593-7A08-478E-B05B-FCFAE091A098}" type="sibTrans" cxnId="{E9F8FDD6-26E4-449D-AD80-DF7CE8B9A739}">
      <dgm:prSet/>
      <dgm:spPr/>
      <dgm:t>
        <a:bodyPr/>
        <a:lstStyle/>
        <a:p>
          <a:endParaRPr lang="ru-RU"/>
        </a:p>
      </dgm:t>
    </dgm:pt>
    <dgm:pt modelId="{E743439E-49B9-4BB2-91F1-4673D12E3D15}">
      <dgm:prSet phldrT="[Текст]"/>
      <dgm:spPr/>
      <dgm:t>
        <a:bodyPr/>
        <a:lstStyle/>
        <a:p>
          <a:r>
            <a:rPr lang="ru-RU" dirty="0" smtClean="0"/>
            <a:t>выставляет товары на продажу</a:t>
          </a:r>
          <a:endParaRPr lang="ru-RU" dirty="0"/>
        </a:p>
      </dgm:t>
    </dgm:pt>
    <dgm:pt modelId="{2B2845BE-C1B9-4D3B-A7B0-C3FD98EE130C}" type="parTrans" cxnId="{20D56FF0-0A4A-4A20-9179-1B0B5FB3173F}">
      <dgm:prSet/>
      <dgm:spPr/>
      <dgm:t>
        <a:bodyPr/>
        <a:lstStyle/>
        <a:p>
          <a:endParaRPr lang="ru-RU"/>
        </a:p>
      </dgm:t>
    </dgm:pt>
    <dgm:pt modelId="{B7C0933F-53AD-48DF-AD58-08436D3A28E7}" type="sibTrans" cxnId="{20D56FF0-0A4A-4A20-9179-1B0B5FB3173F}">
      <dgm:prSet/>
      <dgm:spPr/>
      <dgm:t>
        <a:bodyPr/>
        <a:lstStyle/>
        <a:p>
          <a:endParaRPr lang="ru-RU"/>
        </a:p>
      </dgm:t>
    </dgm:pt>
    <dgm:pt modelId="{651890D2-5BD8-4FAF-A924-BA04A3810BA0}">
      <dgm:prSet phldrT="[Текст]"/>
      <dgm:spPr/>
      <dgm:t>
        <a:bodyPr/>
        <a:lstStyle/>
        <a:p>
          <a:r>
            <a:rPr lang="ru-RU" dirty="0" smtClean="0"/>
            <a:t>просматривает количество проданных и оставшихся товаров</a:t>
          </a:r>
          <a:endParaRPr lang="ru-RU" dirty="0"/>
        </a:p>
      </dgm:t>
    </dgm:pt>
    <dgm:pt modelId="{C81526A8-E1CF-44BB-978A-F60368880C4C}" type="parTrans" cxnId="{CD7BEAA6-6CC3-4879-9437-1F32FD3CDFAC}">
      <dgm:prSet/>
      <dgm:spPr/>
      <dgm:t>
        <a:bodyPr/>
        <a:lstStyle/>
        <a:p>
          <a:endParaRPr lang="ru-RU"/>
        </a:p>
      </dgm:t>
    </dgm:pt>
    <dgm:pt modelId="{4A777700-914F-40C3-B96A-0B1BAEDABDAA}" type="sibTrans" cxnId="{CD7BEAA6-6CC3-4879-9437-1F32FD3CDFAC}">
      <dgm:prSet/>
      <dgm:spPr/>
      <dgm:t>
        <a:bodyPr/>
        <a:lstStyle/>
        <a:p>
          <a:endParaRPr lang="ru-RU"/>
        </a:p>
      </dgm:t>
    </dgm:pt>
    <dgm:pt modelId="{B03990AC-83E4-4AAD-8501-B6AAE07D27BE}">
      <dgm:prSet phldrT="[Текст]"/>
      <dgm:spPr/>
      <dgm:t>
        <a:bodyPr/>
        <a:lstStyle/>
        <a:p>
          <a:r>
            <a:rPr lang="ru-RU" dirty="0" smtClean="0"/>
            <a:t>оценивает купленные товары</a:t>
          </a:r>
          <a:endParaRPr lang="ru-RU" dirty="0"/>
        </a:p>
      </dgm:t>
    </dgm:pt>
    <dgm:pt modelId="{A59AF2E8-F295-4B69-BCFF-6FC4A6A930DE}" type="parTrans" cxnId="{4B0A1207-2DEE-4EF7-8D92-791F513ABDB6}">
      <dgm:prSet/>
      <dgm:spPr/>
      <dgm:t>
        <a:bodyPr/>
        <a:lstStyle/>
        <a:p>
          <a:endParaRPr lang="ru-RU"/>
        </a:p>
      </dgm:t>
    </dgm:pt>
    <dgm:pt modelId="{7154955B-9E91-4557-ABEB-EFC0AF072308}" type="sibTrans" cxnId="{4B0A1207-2DEE-4EF7-8D92-791F513ABDB6}">
      <dgm:prSet/>
      <dgm:spPr/>
      <dgm:t>
        <a:bodyPr/>
        <a:lstStyle/>
        <a:p>
          <a:endParaRPr lang="ru-RU"/>
        </a:p>
      </dgm:t>
    </dgm:pt>
    <dgm:pt modelId="{83D878EE-5A61-475D-8086-037F48644A2A}">
      <dgm:prSet phldrT="[Текст]"/>
      <dgm:spPr/>
      <dgm:t>
        <a:bodyPr/>
        <a:lstStyle/>
        <a:p>
          <a:r>
            <a:rPr lang="ru-RU" dirty="0" smtClean="0"/>
            <a:t>использует фильтры</a:t>
          </a:r>
          <a:endParaRPr lang="ru-RU" dirty="0"/>
        </a:p>
      </dgm:t>
    </dgm:pt>
    <dgm:pt modelId="{D2EFE70D-92FC-4267-B8F3-41633D3F3E39}" type="parTrans" cxnId="{663903E2-056B-4473-83F4-9228819BB505}">
      <dgm:prSet/>
      <dgm:spPr/>
      <dgm:t>
        <a:bodyPr/>
        <a:lstStyle/>
        <a:p>
          <a:endParaRPr lang="ru-RU"/>
        </a:p>
      </dgm:t>
    </dgm:pt>
    <dgm:pt modelId="{7E900A94-F477-441A-80E1-BEDE2127ABC1}" type="sibTrans" cxnId="{663903E2-056B-4473-83F4-9228819BB505}">
      <dgm:prSet/>
      <dgm:spPr/>
      <dgm:t>
        <a:bodyPr/>
        <a:lstStyle/>
        <a:p>
          <a:endParaRPr lang="ru-RU"/>
        </a:p>
      </dgm:t>
    </dgm:pt>
    <dgm:pt modelId="{7D1AA26B-C6BC-4801-8007-A7B775CBF196}">
      <dgm:prSet/>
      <dgm:spPr/>
      <dgm:t>
        <a:bodyPr/>
        <a:lstStyle/>
        <a:p>
          <a:r>
            <a:rPr lang="ru-RU" smtClean="0"/>
            <a:t>удаляет собственные товары</a:t>
          </a:r>
          <a:endParaRPr lang="ru-RU"/>
        </a:p>
      </dgm:t>
    </dgm:pt>
    <dgm:pt modelId="{43BD6F27-E758-4C17-8819-915473431B2F}" type="parTrans" cxnId="{67C64027-1E8B-4501-9326-FD636A08BA97}">
      <dgm:prSet/>
      <dgm:spPr/>
      <dgm:t>
        <a:bodyPr/>
        <a:lstStyle/>
        <a:p>
          <a:endParaRPr lang="ru-RU"/>
        </a:p>
      </dgm:t>
    </dgm:pt>
    <dgm:pt modelId="{FAC9AE53-4142-43E5-BAF1-06906CEB5A0C}" type="sibTrans" cxnId="{67C64027-1E8B-4501-9326-FD636A08BA97}">
      <dgm:prSet/>
      <dgm:spPr/>
      <dgm:t>
        <a:bodyPr/>
        <a:lstStyle/>
        <a:p>
          <a:endParaRPr lang="ru-RU"/>
        </a:p>
      </dgm:t>
    </dgm:pt>
    <dgm:pt modelId="{76D0441C-2A54-4268-8328-D192C7A72E7C}" type="pres">
      <dgm:prSet presAssocID="{DFCC279D-4D19-433D-86FC-D47CCD3A324A}" presName="Name0" presStyleCnt="0">
        <dgm:presLayoutVars>
          <dgm:dir/>
          <dgm:animLvl val="lvl"/>
          <dgm:resizeHandles val="exact"/>
        </dgm:presLayoutVars>
      </dgm:prSet>
      <dgm:spPr/>
    </dgm:pt>
    <dgm:pt modelId="{6878076B-3171-46E8-8DBD-C15E7EB60A42}" type="pres">
      <dgm:prSet presAssocID="{580ED4A1-D037-49E9-B2FF-939185C08992}" presName="composite" presStyleCnt="0"/>
      <dgm:spPr/>
    </dgm:pt>
    <dgm:pt modelId="{EDB4EACD-20AB-430A-BFE1-F25789D21A25}" type="pres">
      <dgm:prSet presAssocID="{580ED4A1-D037-49E9-B2FF-939185C0899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CC4D4F-2CF5-405C-806D-5523C8E56BD1}" type="pres">
      <dgm:prSet presAssocID="{580ED4A1-D037-49E9-B2FF-939185C0899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D5D40-5D96-41AD-AA92-AC7D5262CC62}" type="pres">
      <dgm:prSet presAssocID="{0210ADDD-BB23-4D42-B4A2-0C293354761B}" presName="space" presStyleCnt="0"/>
      <dgm:spPr/>
    </dgm:pt>
    <dgm:pt modelId="{8025C736-E59A-46EC-B733-B452588F6C70}" type="pres">
      <dgm:prSet presAssocID="{B811D4B9-4F92-4262-AD86-90745BAA21FF}" presName="composite" presStyleCnt="0"/>
      <dgm:spPr/>
    </dgm:pt>
    <dgm:pt modelId="{91114A82-6BFB-4AB1-A7E9-01F825934FD5}" type="pres">
      <dgm:prSet presAssocID="{B811D4B9-4F92-4262-AD86-90745BAA21F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74E2CF-DA4F-4016-A3C7-26D88BECC2B6}" type="pres">
      <dgm:prSet presAssocID="{B811D4B9-4F92-4262-AD86-90745BAA21F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42AB2D0-65C4-4EE5-A09A-D5D596B4E33D}" type="presOf" srcId="{B811D4B9-4F92-4262-AD86-90745BAA21FF}" destId="{91114A82-6BFB-4AB1-A7E9-01F825934FD5}" srcOrd="0" destOrd="0" presId="urn:microsoft.com/office/officeart/2005/8/layout/hList1"/>
    <dgm:cxn modelId="{67468858-F3D7-4107-AF75-E908713FEB9D}" srcId="{580ED4A1-D037-49E9-B2FF-939185C08992}" destId="{D4FAC977-8C9D-4451-B80C-17C0C537C763}" srcOrd="0" destOrd="0" parTransId="{4BB1BE85-480F-4DAC-AA30-763C51DEB550}" sibTransId="{01D53C1E-F725-44A1-84A7-DFC2A4E5E36B}"/>
    <dgm:cxn modelId="{71A79C27-5364-449A-A495-99C7137E5924}" type="presOf" srcId="{D4FAC977-8C9D-4451-B80C-17C0C537C763}" destId="{0DCC4D4F-2CF5-405C-806D-5523C8E56BD1}" srcOrd="0" destOrd="0" presId="urn:microsoft.com/office/officeart/2005/8/layout/hList1"/>
    <dgm:cxn modelId="{67C64027-1E8B-4501-9326-FD636A08BA97}" srcId="{B811D4B9-4F92-4262-AD86-90745BAA21FF}" destId="{7D1AA26B-C6BC-4801-8007-A7B775CBF196}" srcOrd="1" destOrd="0" parTransId="{43BD6F27-E758-4C17-8819-915473431B2F}" sibTransId="{FAC9AE53-4142-43E5-BAF1-06906CEB5A0C}"/>
    <dgm:cxn modelId="{1006E05A-5806-4E66-9208-CE5FCA000C37}" type="presOf" srcId="{83D878EE-5A61-475D-8086-037F48644A2A}" destId="{0DCC4D4F-2CF5-405C-806D-5523C8E56BD1}" srcOrd="0" destOrd="3" presId="urn:microsoft.com/office/officeart/2005/8/layout/hList1"/>
    <dgm:cxn modelId="{CD7BEAA6-6CC3-4879-9437-1F32FD3CDFAC}" srcId="{B811D4B9-4F92-4262-AD86-90745BAA21FF}" destId="{651890D2-5BD8-4FAF-A924-BA04A3810BA0}" srcOrd="2" destOrd="0" parTransId="{C81526A8-E1CF-44BB-978A-F60368880C4C}" sibTransId="{4A777700-914F-40C3-B96A-0B1BAEDABDAA}"/>
    <dgm:cxn modelId="{20D56FF0-0A4A-4A20-9179-1B0B5FB3173F}" srcId="{B811D4B9-4F92-4262-AD86-90745BAA21FF}" destId="{E743439E-49B9-4BB2-91F1-4673D12E3D15}" srcOrd="0" destOrd="0" parTransId="{2B2845BE-C1B9-4D3B-A7B0-C3FD98EE130C}" sibTransId="{B7C0933F-53AD-48DF-AD58-08436D3A28E7}"/>
    <dgm:cxn modelId="{4B0A1207-2DEE-4EF7-8D92-791F513ABDB6}" srcId="{580ED4A1-D037-49E9-B2FF-939185C08992}" destId="{B03990AC-83E4-4AAD-8501-B6AAE07D27BE}" srcOrd="2" destOrd="0" parTransId="{A59AF2E8-F295-4B69-BCFF-6FC4A6A930DE}" sibTransId="{7154955B-9E91-4557-ABEB-EFC0AF072308}"/>
    <dgm:cxn modelId="{0DC939CF-B7BE-4CB7-9567-6208A48BDCAF}" type="presOf" srcId="{580ED4A1-D037-49E9-B2FF-939185C08992}" destId="{EDB4EACD-20AB-430A-BFE1-F25789D21A25}" srcOrd="0" destOrd="0" presId="urn:microsoft.com/office/officeart/2005/8/layout/hList1"/>
    <dgm:cxn modelId="{663903E2-056B-4473-83F4-9228819BB505}" srcId="{580ED4A1-D037-49E9-B2FF-939185C08992}" destId="{83D878EE-5A61-475D-8086-037F48644A2A}" srcOrd="3" destOrd="0" parTransId="{D2EFE70D-92FC-4267-B8F3-41633D3F3E39}" sibTransId="{7E900A94-F477-441A-80E1-BEDE2127ABC1}"/>
    <dgm:cxn modelId="{DEA4C242-E230-4E27-B644-F44C41381C88}" type="presOf" srcId="{7D1AA26B-C6BC-4801-8007-A7B775CBF196}" destId="{7B74E2CF-DA4F-4016-A3C7-26D88BECC2B6}" srcOrd="0" destOrd="1" presId="urn:microsoft.com/office/officeart/2005/8/layout/hList1"/>
    <dgm:cxn modelId="{1063D5B5-EA76-4F1D-A0E3-586786D9DE70}" srcId="{DFCC279D-4D19-433D-86FC-D47CCD3A324A}" destId="{580ED4A1-D037-49E9-B2FF-939185C08992}" srcOrd="0" destOrd="0" parTransId="{A8783E3E-6B00-4B99-8A31-9F2FFB339212}" sibTransId="{0210ADDD-BB23-4D42-B4A2-0C293354761B}"/>
    <dgm:cxn modelId="{A89E5155-1099-4427-8273-31B89ADADF1C}" srcId="{580ED4A1-D037-49E9-B2FF-939185C08992}" destId="{13547215-3EF0-4AE2-860E-28ACD6A2C1BE}" srcOrd="1" destOrd="0" parTransId="{C13A6E23-A3F6-4DA0-AEF0-37DD8D399017}" sibTransId="{B4797D63-1147-4A1C-9895-C26C69C6ED80}"/>
    <dgm:cxn modelId="{8C5A44EE-5BAC-4EBC-9809-DE4DF87F2EFD}" type="presOf" srcId="{651890D2-5BD8-4FAF-A924-BA04A3810BA0}" destId="{7B74E2CF-DA4F-4016-A3C7-26D88BECC2B6}" srcOrd="0" destOrd="2" presId="urn:microsoft.com/office/officeart/2005/8/layout/hList1"/>
    <dgm:cxn modelId="{D9673CB8-099A-48CA-8F4D-0D2652536AC0}" type="presOf" srcId="{13547215-3EF0-4AE2-860E-28ACD6A2C1BE}" destId="{0DCC4D4F-2CF5-405C-806D-5523C8E56BD1}" srcOrd="0" destOrd="1" presId="urn:microsoft.com/office/officeart/2005/8/layout/hList1"/>
    <dgm:cxn modelId="{FBB62387-6F5B-4EF9-9593-8E83123CC091}" type="presOf" srcId="{DFCC279D-4D19-433D-86FC-D47CCD3A324A}" destId="{76D0441C-2A54-4268-8328-D192C7A72E7C}" srcOrd="0" destOrd="0" presId="urn:microsoft.com/office/officeart/2005/8/layout/hList1"/>
    <dgm:cxn modelId="{51980A87-1439-47C7-8322-D59236156143}" type="presOf" srcId="{B03990AC-83E4-4AAD-8501-B6AAE07D27BE}" destId="{0DCC4D4F-2CF5-405C-806D-5523C8E56BD1}" srcOrd="0" destOrd="2" presId="urn:microsoft.com/office/officeart/2005/8/layout/hList1"/>
    <dgm:cxn modelId="{E9F8FDD6-26E4-449D-AD80-DF7CE8B9A739}" srcId="{DFCC279D-4D19-433D-86FC-D47CCD3A324A}" destId="{B811D4B9-4F92-4262-AD86-90745BAA21FF}" srcOrd="1" destOrd="0" parTransId="{E7DE0C32-47F3-47D4-AC62-D0049B9AC226}" sibTransId="{1EC3C593-7A08-478E-B05B-FCFAE091A098}"/>
    <dgm:cxn modelId="{A02EBD8A-BB2E-4303-9EFF-34987EDC5DA5}" type="presOf" srcId="{E743439E-49B9-4BB2-91F1-4673D12E3D15}" destId="{7B74E2CF-DA4F-4016-A3C7-26D88BECC2B6}" srcOrd="0" destOrd="0" presId="urn:microsoft.com/office/officeart/2005/8/layout/hList1"/>
    <dgm:cxn modelId="{49F9EADF-FB3A-440F-80E3-D80027693ABF}" type="presParOf" srcId="{76D0441C-2A54-4268-8328-D192C7A72E7C}" destId="{6878076B-3171-46E8-8DBD-C15E7EB60A42}" srcOrd="0" destOrd="0" presId="urn:microsoft.com/office/officeart/2005/8/layout/hList1"/>
    <dgm:cxn modelId="{75732A26-8588-42D9-82D2-9ADB35C257B0}" type="presParOf" srcId="{6878076B-3171-46E8-8DBD-C15E7EB60A42}" destId="{EDB4EACD-20AB-430A-BFE1-F25789D21A25}" srcOrd="0" destOrd="0" presId="urn:microsoft.com/office/officeart/2005/8/layout/hList1"/>
    <dgm:cxn modelId="{4FA56416-5A20-4A9B-A666-CA47700ABFB2}" type="presParOf" srcId="{6878076B-3171-46E8-8DBD-C15E7EB60A42}" destId="{0DCC4D4F-2CF5-405C-806D-5523C8E56BD1}" srcOrd="1" destOrd="0" presId="urn:microsoft.com/office/officeart/2005/8/layout/hList1"/>
    <dgm:cxn modelId="{1C914B32-AD9F-4A65-B7FD-78DF01D98140}" type="presParOf" srcId="{76D0441C-2A54-4268-8328-D192C7A72E7C}" destId="{303D5D40-5D96-41AD-AA92-AC7D5262CC62}" srcOrd="1" destOrd="0" presId="urn:microsoft.com/office/officeart/2005/8/layout/hList1"/>
    <dgm:cxn modelId="{0E4E7575-10E9-47FD-959D-B5F5F187EECA}" type="presParOf" srcId="{76D0441C-2A54-4268-8328-D192C7A72E7C}" destId="{8025C736-E59A-46EC-B733-B452588F6C70}" srcOrd="2" destOrd="0" presId="urn:microsoft.com/office/officeart/2005/8/layout/hList1"/>
    <dgm:cxn modelId="{741FBB53-52A8-4F72-B246-ED030B15C5BD}" type="presParOf" srcId="{8025C736-E59A-46EC-B733-B452588F6C70}" destId="{91114A82-6BFB-4AB1-A7E9-01F825934FD5}" srcOrd="0" destOrd="0" presId="urn:microsoft.com/office/officeart/2005/8/layout/hList1"/>
    <dgm:cxn modelId="{FB53FD06-D853-47B8-8121-39386087379A}" type="presParOf" srcId="{8025C736-E59A-46EC-B733-B452588F6C70}" destId="{7B74E2CF-DA4F-4016-A3C7-26D88BECC2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D47645-3A6F-4B91-B0A3-71FA984C695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7AFE0F5-3D00-452F-8ED6-8FDFE8F3C3EF}">
      <dgm:prSet phldrT="[Текст]"/>
      <dgm:spPr/>
      <dgm:t>
        <a:bodyPr/>
        <a:lstStyle/>
        <a:p>
          <a:r>
            <a:rPr lang="ru-RU" dirty="0" smtClean="0"/>
            <a:t>Характеристики товаров:</a:t>
          </a:r>
          <a:endParaRPr lang="ru-RU" dirty="0"/>
        </a:p>
      </dgm:t>
    </dgm:pt>
    <dgm:pt modelId="{130D883F-1CED-4F18-B45E-41C9434B3EB5}" type="parTrans" cxnId="{01519FCC-BD43-427E-AE77-6B27A2C9BB6F}">
      <dgm:prSet/>
      <dgm:spPr/>
      <dgm:t>
        <a:bodyPr/>
        <a:lstStyle/>
        <a:p>
          <a:endParaRPr lang="ru-RU"/>
        </a:p>
      </dgm:t>
    </dgm:pt>
    <dgm:pt modelId="{C70BD610-9260-42F5-B3D9-384C79373538}" type="sibTrans" cxnId="{01519FCC-BD43-427E-AE77-6B27A2C9BB6F}">
      <dgm:prSet/>
      <dgm:spPr/>
      <dgm:t>
        <a:bodyPr/>
        <a:lstStyle/>
        <a:p>
          <a:endParaRPr lang="ru-RU"/>
        </a:p>
      </dgm:t>
    </dgm:pt>
    <dgm:pt modelId="{DF4FA2CB-45E0-433C-8D37-F883A37998BF}">
      <dgm:prSet phldrT="[Текст]"/>
      <dgm:spPr/>
      <dgm:t>
        <a:bodyPr/>
        <a:lstStyle/>
        <a:p>
          <a:r>
            <a:rPr lang="ru-RU" dirty="0" smtClean="0"/>
            <a:t>Цена </a:t>
          </a:r>
          <a:endParaRPr lang="ru-RU" dirty="0"/>
        </a:p>
      </dgm:t>
    </dgm:pt>
    <dgm:pt modelId="{B257F564-0E22-40C7-80D0-F0751DE2A15A}" type="parTrans" cxnId="{66736B9C-3118-49D4-99A0-34E3DC0BF621}">
      <dgm:prSet/>
      <dgm:spPr/>
      <dgm:t>
        <a:bodyPr/>
        <a:lstStyle/>
        <a:p>
          <a:endParaRPr lang="ru-RU"/>
        </a:p>
      </dgm:t>
    </dgm:pt>
    <dgm:pt modelId="{433DDC28-4C63-428A-82C7-1BAB65FB307D}" type="sibTrans" cxnId="{66736B9C-3118-49D4-99A0-34E3DC0BF621}">
      <dgm:prSet/>
      <dgm:spPr/>
      <dgm:t>
        <a:bodyPr/>
        <a:lstStyle/>
        <a:p>
          <a:endParaRPr lang="ru-RU"/>
        </a:p>
      </dgm:t>
    </dgm:pt>
    <dgm:pt modelId="{6E8ABB6A-DB1B-4083-9DE6-AC5C5EC310D2}">
      <dgm:prSet phldrT="[Текст]"/>
      <dgm:spPr/>
      <dgm:t>
        <a:bodyPr/>
        <a:lstStyle/>
        <a:p>
          <a:r>
            <a:rPr lang="ru-RU" dirty="0" smtClean="0"/>
            <a:t>Количество </a:t>
          </a:r>
          <a:endParaRPr lang="ru-RU" dirty="0"/>
        </a:p>
      </dgm:t>
    </dgm:pt>
    <dgm:pt modelId="{CD35F8A3-2619-4713-8C14-82961F1B536D}" type="parTrans" cxnId="{FA17DB2F-66BE-4A10-B7DA-41D3A66B3DFB}">
      <dgm:prSet/>
      <dgm:spPr/>
      <dgm:t>
        <a:bodyPr/>
        <a:lstStyle/>
        <a:p>
          <a:endParaRPr lang="ru-RU"/>
        </a:p>
      </dgm:t>
    </dgm:pt>
    <dgm:pt modelId="{8AE5F1DA-50F8-432F-B821-2C7BC7259A88}" type="sibTrans" cxnId="{FA17DB2F-66BE-4A10-B7DA-41D3A66B3DFB}">
      <dgm:prSet/>
      <dgm:spPr/>
      <dgm:t>
        <a:bodyPr/>
        <a:lstStyle/>
        <a:p>
          <a:endParaRPr lang="ru-RU"/>
        </a:p>
      </dgm:t>
    </dgm:pt>
    <dgm:pt modelId="{86C0003D-B040-45B5-A759-386C86BE82DC}">
      <dgm:prSet phldrT="[Текст]"/>
      <dgm:spPr/>
      <dgm:t>
        <a:bodyPr/>
        <a:lstStyle/>
        <a:p>
          <a:r>
            <a:rPr lang="ru-RU" dirty="0" smtClean="0"/>
            <a:t>Название </a:t>
          </a:r>
          <a:endParaRPr lang="ru-RU" dirty="0"/>
        </a:p>
      </dgm:t>
    </dgm:pt>
    <dgm:pt modelId="{901C106D-41E5-4F76-A33A-DC0AB4E8DD95}" type="parTrans" cxnId="{5F0304D9-FC01-4C17-87BC-85ABF120721B}">
      <dgm:prSet/>
      <dgm:spPr/>
      <dgm:t>
        <a:bodyPr/>
        <a:lstStyle/>
        <a:p>
          <a:endParaRPr lang="ru-RU"/>
        </a:p>
      </dgm:t>
    </dgm:pt>
    <dgm:pt modelId="{6E8FA6CA-DAFE-4C56-9229-D62F4DBC4B05}" type="sibTrans" cxnId="{5F0304D9-FC01-4C17-87BC-85ABF120721B}">
      <dgm:prSet/>
      <dgm:spPr/>
      <dgm:t>
        <a:bodyPr/>
        <a:lstStyle/>
        <a:p>
          <a:endParaRPr lang="ru-RU"/>
        </a:p>
      </dgm:t>
    </dgm:pt>
    <dgm:pt modelId="{26556C77-9029-418C-9D1F-B6D04D6B4A6A}">
      <dgm:prSet phldrT="[Текст]"/>
      <dgm:spPr/>
      <dgm:t>
        <a:bodyPr/>
        <a:lstStyle/>
        <a:p>
          <a:r>
            <a:rPr lang="ru-RU" dirty="0" smtClean="0"/>
            <a:t>Описание </a:t>
          </a:r>
          <a:endParaRPr lang="ru-RU" dirty="0"/>
        </a:p>
      </dgm:t>
    </dgm:pt>
    <dgm:pt modelId="{B610DDCB-93EC-4CEA-835E-3CA9C7E365CE}" type="sibTrans" cxnId="{140E37A6-7458-4739-B603-357272ABCF28}">
      <dgm:prSet/>
      <dgm:spPr/>
      <dgm:t>
        <a:bodyPr/>
        <a:lstStyle/>
        <a:p>
          <a:endParaRPr lang="ru-RU"/>
        </a:p>
      </dgm:t>
    </dgm:pt>
    <dgm:pt modelId="{CE793F94-42C8-4272-876E-7267E7C9D603}" type="parTrans" cxnId="{140E37A6-7458-4739-B603-357272ABCF28}">
      <dgm:prSet/>
      <dgm:spPr/>
      <dgm:t>
        <a:bodyPr/>
        <a:lstStyle/>
        <a:p>
          <a:endParaRPr lang="ru-RU"/>
        </a:p>
      </dgm:t>
    </dgm:pt>
    <dgm:pt modelId="{5A601018-6A8D-4D6E-8466-50E52EDCB50C}">
      <dgm:prSet phldrT="[Текст]"/>
      <dgm:spPr/>
      <dgm:t>
        <a:bodyPr/>
        <a:lstStyle/>
        <a:p>
          <a:r>
            <a:rPr lang="ru-RU" dirty="0" smtClean="0"/>
            <a:t>Рейтинг (составляется из оценок покупателей) </a:t>
          </a:r>
          <a:endParaRPr lang="ru-RU" dirty="0"/>
        </a:p>
      </dgm:t>
    </dgm:pt>
    <dgm:pt modelId="{92765182-1B12-4C80-85C2-A68131267E76}" type="parTrans" cxnId="{09F6AD24-D5A8-4977-9D0F-EE2D76D72507}">
      <dgm:prSet/>
      <dgm:spPr/>
      <dgm:t>
        <a:bodyPr/>
        <a:lstStyle/>
        <a:p>
          <a:endParaRPr lang="ru-RU"/>
        </a:p>
      </dgm:t>
    </dgm:pt>
    <dgm:pt modelId="{99422EAB-A5D4-48A8-BB18-D1D444D18D56}" type="sibTrans" cxnId="{09F6AD24-D5A8-4977-9D0F-EE2D76D72507}">
      <dgm:prSet/>
      <dgm:spPr/>
      <dgm:t>
        <a:bodyPr/>
        <a:lstStyle/>
        <a:p>
          <a:endParaRPr lang="ru-RU"/>
        </a:p>
      </dgm:t>
    </dgm:pt>
    <dgm:pt modelId="{251FF025-3838-4CB5-84E9-D64522EFD73C}">
      <dgm:prSet phldrT="[Текст]"/>
      <dgm:spPr/>
      <dgm:t>
        <a:bodyPr/>
        <a:lstStyle/>
        <a:p>
          <a:r>
            <a:rPr lang="ru-RU" dirty="0" smtClean="0"/>
            <a:t>Фотографии (необязательно) </a:t>
          </a:r>
          <a:endParaRPr lang="ru-RU" dirty="0"/>
        </a:p>
      </dgm:t>
    </dgm:pt>
    <dgm:pt modelId="{A767253C-1651-40A9-A3F8-C4FD9E53C5B6}" type="parTrans" cxnId="{A1723F6C-2FA2-4A31-BDAB-31912CACEE60}">
      <dgm:prSet/>
      <dgm:spPr/>
      <dgm:t>
        <a:bodyPr/>
        <a:lstStyle/>
        <a:p>
          <a:endParaRPr lang="ru-RU"/>
        </a:p>
      </dgm:t>
    </dgm:pt>
    <dgm:pt modelId="{1BD3373D-87B3-4BCF-8662-68F536B8A7C4}" type="sibTrans" cxnId="{A1723F6C-2FA2-4A31-BDAB-31912CACEE60}">
      <dgm:prSet/>
      <dgm:spPr/>
      <dgm:t>
        <a:bodyPr/>
        <a:lstStyle/>
        <a:p>
          <a:endParaRPr lang="ru-RU"/>
        </a:p>
      </dgm:t>
    </dgm:pt>
    <dgm:pt modelId="{56BDC4C6-A44B-413D-B13C-3095ADC09736}">
      <dgm:prSet phldrT="[Текст]"/>
      <dgm:spPr/>
      <dgm:t>
        <a:bodyPr/>
        <a:lstStyle/>
        <a:p>
          <a:r>
            <a:rPr lang="ru-RU" dirty="0" smtClean="0"/>
            <a:t>Продавец  (определяется автоматически) </a:t>
          </a:r>
          <a:endParaRPr lang="ru-RU" dirty="0"/>
        </a:p>
      </dgm:t>
    </dgm:pt>
    <dgm:pt modelId="{6F65E35E-261E-4641-8C3A-3790E9628DAD}" type="parTrans" cxnId="{3E63E6C5-1039-4CF6-B6BA-11EE6E97C424}">
      <dgm:prSet/>
      <dgm:spPr/>
      <dgm:t>
        <a:bodyPr/>
        <a:lstStyle/>
        <a:p>
          <a:endParaRPr lang="ru-RU"/>
        </a:p>
      </dgm:t>
    </dgm:pt>
    <dgm:pt modelId="{CFC7230C-F7D4-4932-A478-4532FBB8845A}" type="sibTrans" cxnId="{3E63E6C5-1039-4CF6-B6BA-11EE6E97C424}">
      <dgm:prSet/>
      <dgm:spPr/>
      <dgm:t>
        <a:bodyPr/>
        <a:lstStyle/>
        <a:p>
          <a:endParaRPr lang="ru-RU"/>
        </a:p>
      </dgm:t>
    </dgm:pt>
    <dgm:pt modelId="{89001BA4-FDF8-43C0-B0FD-1D0063CD811C}" type="pres">
      <dgm:prSet presAssocID="{CED47645-3A6F-4B91-B0A3-71FA984C695D}" presName="linear" presStyleCnt="0">
        <dgm:presLayoutVars>
          <dgm:dir/>
          <dgm:animLvl val="lvl"/>
          <dgm:resizeHandles val="exact"/>
        </dgm:presLayoutVars>
      </dgm:prSet>
      <dgm:spPr/>
    </dgm:pt>
    <dgm:pt modelId="{EBF69A52-8782-4058-87A5-F2DF7A72044B}" type="pres">
      <dgm:prSet presAssocID="{77AFE0F5-3D00-452F-8ED6-8FDFE8F3C3EF}" presName="parentLin" presStyleCnt="0"/>
      <dgm:spPr/>
    </dgm:pt>
    <dgm:pt modelId="{D912ADCF-418D-4DA4-9433-1D88DBA76480}" type="pres">
      <dgm:prSet presAssocID="{77AFE0F5-3D00-452F-8ED6-8FDFE8F3C3EF}" presName="parentLeftMargin" presStyleLbl="node1" presStyleIdx="0" presStyleCnt="8"/>
      <dgm:spPr/>
    </dgm:pt>
    <dgm:pt modelId="{D765CF35-8B87-40D7-B4C5-791E63613EE5}" type="pres">
      <dgm:prSet presAssocID="{77AFE0F5-3D00-452F-8ED6-8FDFE8F3C3EF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29CE6D-56E9-47D9-A2DD-A3BD464D864D}" type="pres">
      <dgm:prSet presAssocID="{77AFE0F5-3D00-452F-8ED6-8FDFE8F3C3EF}" presName="negativeSpace" presStyleCnt="0"/>
      <dgm:spPr/>
    </dgm:pt>
    <dgm:pt modelId="{B3A413F9-160F-4BDC-8E33-18C8A5475EFD}" type="pres">
      <dgm:prSet presAssocID="{77AFE0F5-3D00-452F-8ED6-8FDFE8F3C3EF}" presName="childText" presStyleLbl="conFgAcc1" presStyleIdx="0" presStyleCnt="8">
        <dgm:presLayoutVars>
          <dgm:bulletEnabled val="1"/>
        </dgm:presLayoutVars>
      </dgm:prSet>
      <dgm:spPr/>
    </dgm:pt>
    <dgm:pt modelId="{52A37C8F-4039-4AE4-BE27-053119DEC6CD}" type="pres">
      <dgm:prSet presAssocID="{C70BD610-9260-42F5-B3D9-384C79373538}" presName="spaceBetweenRectangles" presStyleCnt="0"/>
      <dgm:spPr/>
    </dgm:pt>
    <dgm:pt modelId="{018837C5-4F21-4657-82DA-CDCEC0638877}" type="pres">
      <dgm:prSet presAssocID="{86C0003D-B040-45B5-A759-386C86BE82DC}" presName="parentLin" presStyleCnt="0"/>
      <dgm:spPr/>
    </dgm:pt>
    <dgm:pt modelId="{A4FE37C6-B138-4224-A8E8-935CADAE0DAA}" type="pres">
      <dgm:prSet presAssocID="{86C0003D-B040-45B5-A759-386C86BE82DC}" presName="parentLeftMargin" presStyleLbl="node1" presStyleIdx="0" presStyleCnt="8"/>
      <dgm:spPr/>
    </dgm:pt>
    <dgm:pt modelId="{F06C4DFE-D2A0-4137-B658-781BD661DAED}" type="pres">
      <dgm:prSet presAssocID="{86C0003D-B040-45B5-A759-386C86BE82DC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4C3692-47C1-41C8-9C68-554A43A110A7}" type="pres">
      <dgm:prSet presAssocID="{86C0003D-B040-45B5-A759-386C86BE82DC}" presName="negativeSpace" presStyleCnt="0"/>
      <dgm:spPr/>
    </dgm:pt>
    <dgm:pt modelId="{7F005A52-161B-4D80-8C0E-F8AB41217AE1}" type="pres">
      <dgm:prSet presAssocID="{86C0003D-B040-45B5-A759-386C86BE82DC}" presName="childText" presStyleLbl="conFgAcc1" presStyleIdx="1" presStyleCnt="8">
        <dgm:presLayoutVars>
          <dgm:bulletEnabled val="1"/>
        </dgm:presLayoutVars>
      </dgm:prSet>
      <dgm:spPr/>
    </dgm:pt>
    <dgm:pt modelId="{5F77F632-EB43-4E13-86DD-548348906472}" type="pres">
      <dgm:prSet presAssocID="{6E8FA6CA-DAFE-4C56-9229-D62F4DBC4B05}" presName="spaceBetweenRectangles" presStyleCnt="0"/>
      <dgm:spPr/>
    </dgm:pt>
    <dgm:pt modelId="{089A4B78-AFFF-4800-9F2D-6D01631AC46A}" type="pres">
      <dgm:prSet presAssocID="{DF4FA2CB-45E0-433C-8D37-F883A37998BF}" presName="parentLin" presStyleCnt="0"/>
      <dgm:spPr/>
    </dgm:pt>
    <dgm:pt modelId="{1D99F249-E723-46A3-A19B-C2ECDD35C26E}" type="pres">
      <dgm:prSet presAssocID="{DF4FA2CB-45E0-433C-8D37-F883A37998BF}" presName="parentLeftMargin" presStyleLbl="node1" presStyleIdx="1" presStyleCnt="8"/>
      <dgm:spPr/>
    </dgm:pt>
    <dgm:pt modelId="{DB469DDE-EA38-4C81-A7B9-F12E67836B87}" type="pres">
      <dgm:prSet presAssocID="{DF4FA2CB-45E0-433C-8D37-F883A37998BF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9A9874-DA20-4A7E-9A70-699D8A7C581F}" type="pres">
      <dgm:prSet presAssocID="{DF4FA2CB-45E0-433C-8D37-F883A37998BF}" presName="negativeSpace" presStyleCnt="0"/>
      <dgm:spPr/>
    </dgm:pt>
    <dgm:pt modelId="{8754C360-67D6-4847-8E36-DC6A1EBDC271}" type="pres">
      <dgm:prSet presAssocID="{DF4FA2CB-45E0-433C-8D37-F883A37998BF}" presName="childText" presStyleLbl="conFgAcc1" presStyleIdx="2" presStyleCnt="8">
        <dgm:presLayoutVars>
          <dgm:bulletEnabled val="1"/>
        </dgm:presLayoutVars>
      </dgm:prSet>
      <dgm:spPr/>
    </dgm:pt>
    <dgm:pt modelId="{678AB256-4C47-406F-9F19-7C01E8DE5F34}" type="pres">
      <dgm:prSet presAssocID="{433DDC28-4C63-428A-82C7-1BAB65FB307D}" presName="spaceBetweenRectangles" presStyleCnt="0"/>
      <dgm:spPr/>
    </dgm:pt>
    <dgm:pt modelId="{EEFF3E65-9411-41F4-8089-4C21FF1E3649}" type="pres">
      <dgm:prSet presAssocID="{6E8ABB6A-DB1B-4083-9DE6-AC5C5EC310D2}" presName="parentLin" presStyleCnt="0"/>
      <dgm:spPr/>
    </dgm:pt>
    <dgm:pt modelId="{3D4064C6-4184-4CCB-8B9E-CE3E708D57B4}" type="pres">
      <dgm:prSet presAssocID="{6E8ABB6A-DB1B-4083-9DE6-AC5C5EC310D2}" presName="parentLeftMargin" presStyleLbl="node1" presStyleIdx="2" presStyleCnt="8"/>
      <dgm:spPr/>
    </dgm:pt>
    <dgm:pt modelId="{B36B13D0-7F28-446E-9B99-011BD38914FA}" type="pres">
      <dgm:prSet presAssocID="{6E8ABB6A-DB1B-4083-9DE6-AC5C5EC310D2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358710-EF0C-4A55-96A8-6EC960287C41}" type="pres">
      <dgm:prSet presAssocID="{6E8ABB6A-DB1B-4083-9DE6-AC5C5EC310D2}" presName="negativeSpace" presStyleCnt="0"/>
      <dgm:spPr/>
    </dgm:pt>
    <dgm:pt modelId="{BA2E90A0-E43D-4725-971E-C74CA998A34F}" type="pres">
      <dgm:prSet presAssocID="{6E8ABB6A-DB1B-4083-9DE6-AC5C5EC310D2}" presName="childText" presStyleLbl="conFgAcc1" presStyleIdx="3" presStyleCnt="8">
        <dgm:presLayoutVars>
          <dgm:bulletEnabled val="1"/>
        </dgm:presLayoutVars>
      </dgm:prSet>
      <dgm:spPr/>
    </dgm:pt>
    <dgm:pt modelId="{40F0186F-C9EE-43B7-B6B0-5CBA062B5927}" type="pres">
      <dgm:prSet presAssocID="{8AE5F1DA-50F8-432F-B821-2C7BC7259A88}" presName="spaceBetweenRectangles" presStyleCnt="0"/>
      <dgm:spPr/>
    </dgm:pt>
    <dgm:pt modelId="{B0E57990-CE01-436B-A7A5-BFC89ADEF7B4}" type="pres">
      <dgm:prSet presAssocID="{5A601018-6A8D-4D6E-8466-50E52EDCB50C}" presName="parentLin" presStyleCnt="0"/>
      <dgm:spPr/>
    </dgm:pt>
    <dgm:pt modelId="{E512D81C-E408-4C76-A26B-19D1D0D85866}" type="pres">
      <dgm:prSet presAssocID="{5A601018-6A8D-4D6E-8466-50E52EDCB50C}" presName="parentLeftMargin" presStyleLbl="node1" presStyleIdx="3" presStyleCnt="8"/>
      <dgm:spPr/>
    </dgm:pt>
    <dgm:pt modelId="{AC1E1A16-C4DC-4F6C-BB78-DFF698F31251}" type="pres">
      <dgm:prSet presAssocID="{5A601018-6A8D-4D6E-8466-50E52EDCB50C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D11B0D-B6DD-4935-BE10-06BB1B284AFB}" type="pres">
      <dgm:prSet presAssocID="{5A601018-6A8D-4D6E-8466-50E52EDCB50C}" presName="negativeSpace" presStyleCnt="0"/>
      <dgm:spPr/>
    </dgm:pt>
    <dgm:pt modelId="{ED1A63C8-F7E0-40BE-93BD-495481CB4CD3}" type="pres">
      <dgm:prSet presAssocID="{5A601018-6A8D-4D6E-8466-50E52EDCB50C}" presName="childText" presStyleLbl="conFgAcc1" presStyleIdx="4" presStyleCnt="8">
        <dgm:presLayoutVars>
          <dgm:bulletEnabled val="1"/>
        </dgm:presLayoutVars>
      </dgm:prSet>
      <dgm:spPr/>
    </dgm:pt>
    <dgm:pt modelId="{EB40434C-7EFB-4832-8695-4FDECE95811F}" type="pres">
      <dgm:prSet presAssocID="{99422EAB-A5D4-48A8-BB18-D1D444D18D56}" presName="spaceBetweenRectangles" presStyleCnt="0"/>
      <dgm:spPr/>
    </dgm:pt>
    <dgm:pt modelId="{01497086-882E-43F8-8E6B-E8A041929DD6}" type="pres">
      <dgm:prSet presAssocID="{56BDC4C6-A44B-413D-B13C-3095ADC09736}" presName="parentLin" presStyleCnt="0"/>
      <dgm:spPr/>
    </dgm:pt>
    <dgm:pt modelId="{09BF5050-7214-4836-B24A-6D64DDACCF42}" type="pres">
      <dgm:prSet presAssocID="{56BDC4C6-A44B-413D-B13C-3095ADC09736}" presName="parentLeftMargin" presStyleLbl="node1" presStyleIdx="4" presStyleCnt="8"/>
      <dgm:spPr/>
    </dgm:pt>
    <dgm:pt modelId="{AFF0B05C-0CDB-48E4-A19D-F5C1193573AF}" type="pres">
      <dgm:prSet presAssocID="{56BDC4C6-A44B-413D-B13C-3095ADC09736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064907-B306-430A-8E92-F74D40430A43}" type="pres">
      <dgm:prSet presAssocID="{56BDC4C6-A44B-413D-B13C-3095ADC09736}" presName="negativeSpace" presStyleCnt="0"/>
      <dgm:spPr/>
    </dgm:pt>
    <dgm:pt modelId="{3C757088-69B1-4FF4-AAC4-B886C492470F}" type="pres">
      <dgm:prSet presAssocID="{56BDC4C6-A44B-413D-B13C-3095ADC09736}" presName="childText" presStyleLbl="conFgAcc1" presStyleIdx="5" presStyleCnt="8">
        <dgm:presLayoutVars>
          <dgm:bulletEnabled val="1"/>
        </dgm:presLayoutVars>
      </dgm:prSet>
      <dgm:spPr/>
    </dgm:pt>
    <dgm:pt modelId="{0470F5AC-3C19-480E-90E5-9FC770AA637C}" type="pres">
      <dgm:prSet presAssocID="{CFC7230C-F7D4-4932-A478-4532FBB8845A}" presName="spaceBetweenRectangles" presStyleCnt="0"/>
      <dgm:spPr/>
    </dgm:pt>
    <dgm:pt modelId="{3576235B-3A68-4A7C-9155-4126938A2B2D}" type="pres">
      <dgm:prSet presAssocID="{251FF025-3838-4CB5-84E9-D64522EFD73C}" presName="parentLin" presStyleCnt="0"/>
      <dgm:spPr/>
    </dgm:pt>
    <dgm:pt modelId="{0B34410F-920E-4862-984B-FBE74B209B8B}" type="pres">
      <dgm:prSet presAssocID="{251FF025-3838-4CB5-84E9-D64522EFD73C}" presName="parentLeftMargin" presStyleLbl="node1" presStyleIdx="5" presStyleCnt="8"/>
      <dgm:spPr/>
    </dgm:pt>
    <dgm:pt modelId="{4672ECBB-F101-4555-963A-B3AE6910B6C2}" type="pres">
      <dgm:prSet presAssocID="{251FF025-3838-4CB5-84E9-D64522EFD73C}" presName="parentText" presStyleLbl="node1" presStyleIdx="6" presStyleCnt="8" custLinFactNeighborX="-4500" custLinFactNeighborY="619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5253C5-33D9-4811-9404-48DE152E81FF}" type="pres">
      <dgm:prSet presAssocID="{251FF025-3838-4CB5-84E9-D64522EFD73C}" presName="negativeSpace" presStyleCnt="0"/>
      <dgm:spPr/>
    </dgm:pt>
    <dgm:pt modelId="{97ABAA41-30B6-4C9F-AAD0-4EC0BC9601AD}" type="pres">
      <dgm:prSet presAssocID="{251FF025-3838-4CB5-84E9-D64522EFD73C}" presName="childText" presStyleLbl="conFgAcc1" presStyleIdx="6" presStyleCnt="8">
        <dgm:presLayoutVars>
          <dgm:bulletEnabled val="1"/>
        </dgm:presLayoutVars>
      </dgm:prSet>
      <dgm:spPr/>
    </dgm:pt>
    <dgm:pt modelId="{27906477-B4E9-4694-91CE-1DE822B7ACC0}" type="pres">
      <dgm:prSet presAssocID="{1BD3373D-87B3-4BCF-8662-68F536B8A7C4}" presName="spaceBetweenRectangles" presStyleCnt="0"/>
      <dgm:spPr/>
    </dgm:pt>
    <dgm:pt modelId="{18126C29-7E5C-4B75-9C86-4043A5A201AF}" type="pres">
      <dgm:prSet presAssocID="{26556C77-9029-418C-9D1F-B6D04D6B4A6A}" presName="parentLin" presStyleCnt="0"/>
      <dgm:spPr/>
    </dgm:pt>
    <dgm:pt modelId="{A702867C-CD71-4A0D-94FF-2F8EE8994F37}" type="pres">
      <dgm:prSet presAssocID="{26556C77-9029-418C-9D1F-B6D04D6B4A6A}" presName="parentLeftMargin" presStyleLbl="node1" presStyleIdx="6" presStyleCnt="8"/>
      <dgm:spPr/>
    </dgm:pt>
    <dgm:pt modelId="{1D46165B-9782-4E20-93A8-F1F971D8A38A}" type="pres">
      <dgm:prSet presAssocID="{26556C77-9029-418C-9D1F-B6D04D6B4A6A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AC0FEA-6F7E-43AD-8327-F68000841D1D}" type="pres">
      <dgm:prSet presAssocID="{26556C77-9029-418C-9D1F-B6D04D6B4A6A}" presName="negativeSpace" presStyleCnt="0"/>
      <dgm:spPr/>
    </dgm:pt>
    <dgm:pt modelId="{809C6BAE-D786-4264-8138-955A255A82C7}" type="pres">
      <dgm:prSet presAssocID="{26556C77-9029-418C-9D1F-B6D04D6B4A6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2A7E7C5F-4C5F-486A-9BE5-09F65E8774F6}" type="presOf" srcId="{6E8ABB6A-DB1B-4083-9DE6-AC5C5EC310D2}" destId="{B36B13D0-7F28-446E-9B99-011BD38914FA}" srcOrd="1" destOrd="0" presId="urn:microsoft.com/office/officeart/2005/8/layout/list1"/>
    <dgm:cxn modelId="{01519FCC-BD43-427E-AE77-6B27A2C9BB6F}" srcId="{CED47645-3A6F-4B91-B0A3-71FA984C695D}" destId="{77AFE0F5-3D00-452F-8ED6-8FDFE8F3C3EF}" srcOrd="0" destOrd="0" parTransId="{130D883F-1CED-4F18-B45E-41C9434B3EB5}" sibTransId="{C70BD610-9260-42F5-B3D9-384C79373538}"/>
    <dgm:cxn modelId="{5F0304D9-FC01-4C17-87BC-85ABF120721B}" srcId="{CED47645-3A6F-4B91-B0A3-71FA984C695D}" destId="{86C0003D-B040-45B5-A759-386C86BE82DC}" srcOrd="1" destOrd="0" parTransId="{901C106D-41E5-4F76-A33A-DC0AB4E8DD95}" sibTransId="{6E8FA6CA-DAFE-4C56-9229-D62F4DBC4B05}"/>
    <dgm:cxn modelId="{7C336E13-7F96-4D77-8564-EFC4CB75B903}" type="presOf" srcId="{77AFE0F5-3D00-452F-8ED6-8FDFE8F3C3EF}" destId="{D912ADCF-418D-4DA4-9433-1D88DBA76480}" srcOrd="0" destOrd="0" presId="urn:microsoft.com/office/officeart/2005/8/layout/list1"/>
    <dgm:cxn modelId="{140E37A6-7458-4739-B603-357272ABCF28}" srcId="{CED47645-3A6F-4B91-B0A3-71FA984C695D}" destId="{26556C77-9029-418C-9D1F-B6D04D6B4A6A}" srcOrd="7" destOrd="0" parTransId="{CE793F94-42C8-4272-876E-7267E7C9D603}" sibTransId="{B610DDCB-93EC-4CEA-835E-3CA9C7E365CE}"/>
    <dgm:cxn modelId="{54A4B70C-DEB5-4D48-9EC8-79F0BF5EAA0C}" type="presOf" srcId="{5A601018-6A8D-4D6E-8466-50E52EDCB50C}" destId="{AC1E1A16-C4DC-4F6C-BB78-DFF698F31251}" srcOrd="1" destOrd="0" presId="urn:microsoft.com/office/officeart/2005/8/layout/list1"/>
    <dgm:cxn modelId="{3100602A-9396-4A9D-8958-9B5D83217713}" type="presOf" srcId="{DF4FA2CB-45E0-433C-8D37-F883A37998BF}" destId="{DB469DDE-EA38-4C81-A7B9-F12E67836B87}" srcOrd="1" destOrd="0" presId="urn:microsoft.com/office/officeart/2005/8/layout/list1"/>
    <dgm:cxn modelId="{EA51859A-B2AF-4E34-929B-B57E86E936EB}" type="presOf" srcId="{CED47645-3A6F-4B91-B0A3-71FA984C695D}" destId="{89001BA4-FDF8-43C0-B0FD-1D0063CD811C}" srcOrd="0" destOrd="0" presId="urn:microsoft.com/office/officeart/2005/8/layout/list1"/>
    <dgm:cxn modelId="{49D087E7-9A92-450D-8B46-9D082ACBB699}" type="presOf" srcId="{26556C77-9029-418C-9D1F-B6D04D6B4A6A}" destId="{A702867C-CD71-4A0D-94FF-2F8EE8994F37}" srcOrd="0" destOrd="0" presId="urn:microsoft.com/office/officeart/2005/8/layout/list1"/>
    <dgm:cxn modelId="{941DE887-7906-4D38-9E3D-62829895FF0A}" type="presOf" srcId="{DF4FA2CB-45E0-433C-8D37-F883A37998BF}" destId="{1D99F249-E723-46A3-A19B-C2ECDD35C26E}" srcOrd="0" destOrd="0" presId="urn:microsoft.com/office/officeart/2005/8/layout/list1"/>
    <dgm:cxn modelId="{66736B9C-3118-49D4-99A0-34E3DC0BF621}" srcId="{CED47645-3A6F-4B91-B0A3-71FA984C695D}" destId="{DF4FA2CB-45E0-433C-8D37-F883A37998BF}" srcOrd="2" destOrd="0" parTransId="{B257F564-0E22-40C7-80D0-F0751DE2A15A}" sibTransId="{433DDC28-4C63-428A-82C7-1BAB65FB307D}"/>
    <dgm:cxn modelId="{A1723F6C-2FA2-4A31-BDAB-31912CACEE60}" srcId="{CED47645-3A6F-4B91-B0A3-71FA984C695D}" destId="{251FF025-3838-4CB5-84E9-D64522EFD73C}" srcOrd="6" destOrd="0" parTransId="{A767253C-1651-40A9-A3F8-C4FD9E53C5B6}" sibTransId="{1BD3373D-87B3-4BCF-8662-68F536B8A7C4}"/>
    <dgm:cxn modelId="{FA17DB2F-66BE-4A10-B7DA-41D3A66B3DFB}" srcId="{CED47645-3A6F-4B91-B0A3-71FA984C695D}" destId="{6E8ABB6A-DB1B-4083-9DE6-AC5C5EC310D2}" srcOrd="3" destOrd="0" parTransId="{CD35F8A3-2619-4713-8C14-82961F1B536D}" sibTransId="{8AE5F1DA-50F8-432F-B821-2C7BC7259A88}"/>
    <dgm:cxn modelId="{47C55F7C-1C98-4E1B-BB77-661CADEE9480}" type="presOf" srcId="{86C0003D-B040-45B5-A759-386C86BE82DC}" destId="{A4FE37C6-B138-4224-A8E8-935CADAE0DAA}" srcOrd="0" destOrd="0" presId="urn:microsoft.com/office/officeart/2005/8/layout/list1"/>
    <dgm:cxn modelId="{7250E7D2-56A3-4A0C-994F-62B212020A1E}" type="presOf" srcId="{86C0003D-B040-45B5-A759-386C86BE82DC}" destId="{F06C4DFE-D2A0-4137-B658-781BD661DAED}" srcOrd="1" destOrd="0" presId="urn:microsoft.com/office/officeart/2005/8/layout/list1"/>
    <dgm:cxn modelId="{FDB4AA17-292D-4864-8649-9234567EC2DE}" type="presOf" srcId="{5A601018-6A8D-4D6E-8466-50E52EDCB50C}" destId="{E512D81C-E408-4C76-A26B-19D1D0D85866}" srcOrd="0" destOrd="0" presId="urn:microsoft.com/office/officeart/2005/8/layout/list1"/>
    <dgm:cxn modelId="{09F6AD24-D5A8-4977-9D0F-EE2D76D72507}" srcId="{CED47645-3A6F-4B91-B0A3-71FA984C695D}" destId="{5A601018-6A8D-4D6E-8466-50E52EDCB50C}" srcOrd="4" destOrd="0" parTransId="{92765182-1B12-4C80-85C2-A68131267E76}" sibTransId="{99422EAB-A5D4-48A8-BB18-D1D444D18D56}"/>
    <dgm:cxn modelId="{5C4A8461-4960-4320-99AE-6C7E44B688A2}" type="presOf" srcId="{6E8ABB6A-DB1B-4083-9DE6-AC5C5EC310D2}" destId="{3D4064C6-4184-4CCB-8B9E-CE3E708D57B4}" srcOrd="0" destOrd="0" presId="urn:microsoft.com/office/officeart/2005/8/layout/list1"/>
    <dgm:cxn modelId="{D0E5B1EF-46B1-4E81-B416-3070FB75847A}" type="presOf" srcId="{26556C77-9029-418C-9D1F-B6D04D6B4A6A}" destId="{1D46165B-9782-4E20-93A8-F1F971D8A38A}" srcOrd="1" destOrd="0" presId="urn:microsoft.com/office/officeart/2005/8/layout/list1"/>
    <dgm:cxn modelId="{65BBE524-273F-4172-A2F1-5D178038DFDE}" type="presOf" srcId="{56BDC4C6-A44B-413D-B13C-3095ADC09736}" destId="{AFF0B05C-0CDB-48E4-A19D-F5C1193573AF}" srcOrd="1" destOrd="0" presId="urn:microsoft.com/office/officeart/2005/8/layout/list1"/>
    <dgm:cxn modelId="{66558F8D-5D15-46A9-8577-5211594EE599}" type="presOf" srcId="{56BDC4C6-A44B-413D-B13C-3095ADC09736}" destId="{09BF5050-7214-4836-B24A-6D64DDACCF42}" srcOrd="0" destOrd="0" presId="urn:microsoft.com/office/officeart/2005/8/layout/list1"/>
    <dgm:cxn modelId="{3E63E6C5-1039-4CF6-B6BA-11EE6E97C424}" srcId="{CED47645-3A6F-4B91-B0A3-71FA984C695D}" destId="{56BDC4C6-A44B-413D-B13C-3095ADC09736}" srcOrd="5" destOrd="0" parTransId="{6F65E35E-261E-4641-8C3A-3790E9628DAD}" sibTransId="{CFC7230C-F7D4-4932-A478-4532FBB8845A}"/>
    <dgm:cxn modelId="{50F60E5E-4B13-4143-904B-DE28B351229E}" type="presOf" srcId="{251FF025-3838-4CB5-84E9-D64522EFD73C}" destId="{0B34410F-920E-4862-984B-FBE74B209B8B}" srcOrd="0" destOrd="0" presId="urn:microsoft.com/office/officeart/2005/8/layout/list1"/>
    <dgm:cxn modelId="{C14BD1D6-5062-46C8-81EE-F309B2637F98}" type="presOf" srcId="{251FF025-3838-4CB5-84E9-D64522EFD73C}" destId="{4672ECBB-F101-4555-963A-B3AE6910B6C2}" srcOrd="1" destOrd="0" presId="urn:microsoft.com/office/officeart/2005/8/layout/list1"/>
    <dgm:cxn modelId="{FE8D6815-1E66-4B2A-89D3-9ED07A6EEA95}" type="presOf" srcId="{77AFE0F5-3D00-452F-8ED6-8FDFE8F3C3EF}" destId="{D765CF35-8B87-40D7-B4C5-791E63613EE5}" srcOrd="1" destOrd="0" presId="urn:microsoft.com/office/officeart/2005/8/layout/list1"/>
    <dgm:cxn modelId="{DD5C40CE-D16E-43B1-B9C0-283CA24B54A7}" type="presParOf" srcId="{89001BA4-FDF8-43C0-B0FD-1D0063CD811C}" destId="{EBF69A52-8782-4058-87A5-F2DF7A72044B}" srcOrd="0" destOrd="0" presId="urn:microsoft.com/office/officeart/2005/8/layout/list1"/>
    <dgm:cxn modelId="{70E3304E-433A-47B3-A521-8B134D5C8121}" type="presParOf" srcId="{EBF69A52-8782-4058-87A5-F2DF7A72044B}" destId="{D912ADCF-418D-4DA4-9433-1D88DBA76480}" srcOrd="0" destOrd="0" presId="urn:microsoft.com/office/officeart/2005/8/layout/list1"/>
    <dgm:cxn modelId="{37DC43EC-C292-48E7-96EC-93352363B13B}" type="presParOf" srcId="{EBF69A52-8782-4058-87A5-F2DF7A72044B}" destId="{D765CF35-8B87-40D7-B4C5-791E63613EE5}" srcOrd="1" destOrd="0" presId="urn:microsoft.com/office/officeart/2005/8/layout/list1"/>
    <dgm:cxn modelId="{31B613E7-CBD5-44E0-AB3D-F3B980A1F2C1}" type="presParOf" srcId="{89001BA4-FDF8-43C0-B0FD-1D0063CD811C}" destId="{D829CE6D-56E9-47D9-A2DD-A3BD464D864D}" srcOrd="1" destOrd="0" presId="urn:microsoft.com/office/officeart/2005/8/layout/list1"/>
    <dgm:cxn modelId="{CAC9EC3C-27AE-4314-A7B0-22BA44BA15E3}" type="presParOf" srcId="{89001BA4-FDF8-43C0-B0FD-1D0063CD811C}" destId="{B3A413F9-160F-4BDC-8E33-18C8A5475EFD}" srcOrd="2" destOrd="0" presId="urn:microsoft.com/office/officeart/2005/8/layout/list1"/>
    <dgm:cxn modelId="{85B8E071-15C7-4847-883B-5FBDA0EFDF44}" type="presParOf" srcId="{89001BA4-FDF8-43C0-B0FD-1D0063CD811C}" destId="{52A37C8F-4039-4AE4-BE27-053119DEC6CD}" srcOrd="3" destOrd="0" presId="urn:microsoft.com/office/officeart/2005/8/layout/list1"/>
    <dgm:cxn modelId="{00F979F0-43F7-42C0-BDB2-D0C5A53EC94D}" type="presParOf" srcId="{89001BA4-FDF8-43C0-B0FD-1D0063CD811C}" destId="{018837C5-4F21-4657-82DA-CDCEC0638877}" srcOrd="4" destOrd="0" presId="urn:microsoft.com/office/officeart/2005/8/layout/list1"/>
    <dgm:cxn modelId="{298B9E7D-9248-4534-991C-54FBE5213868}" type="presParOf" srcId="{018837C5-4F21-4657-82DA-CDCEC0638877}" destId="{A4FE37C6-B138-4224-A8E8-935CADAE0DAA}" srcOrd="0" destOrd="0" presId="urn:microsoft.com/office/officeart/2005/8/layout/list1"/>
    <dgm:cxn modelId="{7888D768-68A0-495B-8FF9-CDDDF13D134E}" type="presParOf" srcId="{018837C5-4F21-4657-82DA-CDCEC0638877}" destId="{F06C4DFE-D2A0-4137-B658-781BD661DAED}" srcOrd="1" destOrd="0" presId="urn:microsoft.com/office/officeart/2005/8/layout/list1"/>
    <dgm:cxn modelId="{DB517887-017D-49C2-8696-E703F85C2A69}" type="presParOf" srcId="{89001BA4-FDF8-43C0-B0FD-1D0063CD811C}" destId="{734C3692-47C1-41C8-9C68-554A43A110A7}" srcOrd="5" destOrd="0" presId="urn:microsoft.com/office/officeart/2005/8/layout/list1"/>
    <dgm:cxn modelId="{00EFE260-43B1-46ED-A35D-86F84A028BAC}" type="presParOf" srcId="{89001BA4-FDF8-43C0-B0FD-1D0063CD811C}" destId="{7F005A52-161B-4D80-8C0E-F8AB41217AE1}" srcOrd="6" destOrd="0" presId="urn:microsoft.com/office/officeart/2005/8/layout/list1"/>
    <dgm:cxn modelId="{01F8E101-3347-44FB-B873-EDC0B72FC2F4}" type="presParOf" srcId="{89001BA4-FDF8-43C0-B0FD-1D0063CD811C}" destId="{5F77F632-EB43-4E13-86DD-548348906472}" srcOrd="7" destOrd="0" presId="urn:microsoft.com/office/officeart/2005/8/layout/list1"/>
    <dgm:cxn modelId="{8A5143B3-73E7-4312-97A0-AE88B7475A29}" type="presParOf" srcId="{89001BA4-FDF8-43C0-B0FD-1D0063CD811C}" destId="{089A4B78-AFFF-4800-9F2D-6D01631AC46A}" srcOrd="8" destOrd="0" presId="urn:microsoft.com/office/officeart/2005/8/layout/list1"/>
    <dgm:cxn modelId="{F75ED3B7-B455-4BD7-8DB4-9AC5BEA1E71B}" type="presParOf" srcId="{089A4B78-AFFF-4800-9F2D-6D01631AC46A}" destId="{1D99F249-E723-46A3-A19B-C2ECDD35C26E}" srcOrd="0" destOrd="0" presId="urn:microsoft.com/office/officeart/2005/8/layout/list1"/>
    <dgm:cxn modelId="{5FA0AD7A-ADEB-4F71-925E-20A785B950B1}" type="presParOf" srcId="{089A4B78-AFFF-4800-9F2D-6D01631AC46A}" destId="{DB469DDE-EA38-4C81-A7B9-F12E67836B87}" srcOrd="1" destOrd="0" presId="urn:microsoft.com/office/officeart/2005/8/layout/list1"/>
    <dgm:cxn modelId="{1DA4CC34-B5F7-4EA2-AF70-B62994C818ED}" type="presParOf" srcId="{89001BA4-FDF8-43C0-B0FD-1D0063CD811C}" destId="{779A9874-DA20-4A7E-9A70-699D8A7C581F}" srcOrd="9" destOrd="0" presId="urn:microsoft.com/office/officeart/2005/8/layout/list1"/>
    <dgm:cxn modelId="{381DB3F8-59BE-4ADC-8489-4E056B88A9B5}" type="presParOf" srcId="{89001BA4-FDF8-43C0-B0FD-1D0063CD811C}" destId="{8754C360-67D6-4847-8E36-DC6A1EBDC271}" srcOrd="10" destOrd="0" presId="urn:microsoft.com/office/officeart/2005/8/layout/list1"/>
    <dgm:cxn modelId="{BB25D26A-772D-4FF4-97DE-E601E870E4CC}" type="presParOf" srcId="{89001BA4-FDF8-43C0-B0FD-1D0063CD811C}" destId="{678AB256-4C47-406F-9F19-7C01E8DE5F34}" srcOrd="11" destOrd="0" presId="urn:microsoft.com/office/officeart/2005/8/layout/list1"/>
    <dgm:cxn modelId="{B175422D-4C65-46D5-9D91-55A89CADDEC1}" type="presParOf" srcId="{89001BA4-FDF8-43C0-B0FD-1D0063CD811C}" destId="{EEFF3E65-9411-41F4-8089-4C21FF1E3649}" srcOrd="12" destOrd="0" presId="urn:microsoft.com/office/officeart/2005/8/layout/list1"/>
    <dgm:cxn modelId="{D237E04C-D75F-4589-B78A-A8C68F9CE2C5}" type="presParOf" srcId="{EEFF3E65-9411-41F4-8089-4C21FF1E3649}" destId="{3D4064C6-4184-4CCB-8B9E-CE3E708D57B4}" srcOrd="0" destOrd="0" presId="urn:microsoft.com/office/officeart/2005/8/layout/list1"/>
    <dgm:cxn modelId="{CF545F98-3B2C-42C9-9EEE-993317BAC970}" type="presParOf" srcId="{EEFF3E65-9411-41F4-8089-4C21FF1E3649}" destId="{B36B13D0-7F28-446E-9B99-011BD38914FA}" srcOrd="1" destOrd="0" presId="urn:microsoft.com/office/officeart/2005/8/layout/list1"/>
    <dgm:cxn modelId="{2D208B08-168F-4BDC-9030-AAD53C9030DC}" type="presParOf" srcId="{89001BA4-FDF8-43C0-B0FD-1D0063CD811C}" destId="{22358710-EF0C-4A55-96A8-6EC960287C41}" srcOrd="13" destOrd="0" presId="urn:microsoft.com/office/officeart/2005/8/layout/list1"/>
    <dgm:cxn modelId="{81F504E3-941A-422E-9B3E-8C5631EA903D}" type="presParOf" srcId="{89001BA4-FDF8-43C0-B0FD-1D0063CD811C}" destId="{BA2E90A0-E43D-4725-971E-C74CA998A34F}" srcOrd="14" destOrd="0" presId="urn:microsoft.com/office/officeart/2005/8/layout/list1"/>
    <dgm:cxn modelId="{CC77370D-7BDC-4B93-B8AB-D64C722FCDC5}" type="presParOf" srcId="{89001BA4-FDF8-43C0-B0FD-1D0063CD811C}" destId="{40F0186F-C9EE-43B7-B6B0-5CBA062B5927}" srcOrd="15" destOrd="0" presId="urn:microsoft.com/office/officeart/2005/8/layout/list1"/>
    <dgm:cxn modelId="{EDEA7F33-6AF9-44FB-8321-CFBE3418527D}" type="presParOf" srcId="{89001BA4-FDF8-43C0-B0FD-1D0063CD811C}" destId="{B0E57990-CE01-436B-A7A5-BFC89ADEF7B4}" srcOrd="16" destOrd="0" presId="urn:microsoft.com/office/officeart/2005/8/layout/list1"/>
    <dgm:cxn modelId="{036915AC-ADDA-4AD0-948A-42F18ADF8439}" type="presParOf" srcId="{B0E57990-CE01-436B-A7A5-BFC89ADEF7B4}" destId="{E512D81C-E408-4C76-A26B-19D1D0D85866}" srcOrd="0" destOrd="0" presId="urn:microsoft.com/office/officeart/2005/8/layout/list1"/>
    <dgm:cxn modelId="{8DF50934-C6E2-4CCF-A19A-BEE61392B90D}" type="presParOf" srcId="{B0E57990-CE01-436B-A7A5-BFC89ADEF7B4}" destId="{AC1E1A16-C4DC-4F6C-BB78-DFF698F31251}" srcOrd="1" destOrd="0" presId="urn:microsoft.com/office/officeart/2005/8/layout/list1"/>
    <dgm:cxn modelId="{82F4CEA5-E104-49C7-84E0-F26CFE237D0F}" type="presParOf" srcId="{89001BA4-FDF8-43C0-B0FD-1D0063CD811C}" destId="{1AD11B0D-B6DD-4935-BE10-06BB1B284AFB}" srcOrd="17" destOrd="0" presId="urn:microsoft.com/office/officeart/2005/8/layout/list1"/>
    <dgm:cxn modelId="{8D3D78F6-94F4-4BA2-9A05-0C3DE137301F}" type="presParOf" srcId="{89001BA4-FDF8-43C0-B0FD-1D0063CD811C}" destId="{ED1A63C8-F7E0-40BE-93BD-495481CB4CD3}" srcOrd="18" destOrd="0" presId="urn:microsoft.com/office/officeart/2005/8/layout/list1"/>
    <dgm:cxn modelId="{13861B69-AA7D-495D-8445-079EF5EAD016}" type="presParOf" srcId="{89001BA4-FDF8-43C0-B0FD-1D0063CD811C}" destId="{EB40434C-7EFB-4832-8695-4FDECE95811F}" srcOrd="19" destOrd="0" presId="urn:microsoft.com/office/officeart/2005/8/layout/list1"/>
    <dgm:cxn modelId="{8C314639-E4CE-48AA-9EE4-257A4ABCBBBC}" type="presParOf" srcId="{89001BA4-FDF8-43C0-B0FD-1D0063CD811C}" destId="{01497086-882E-43F8-8E6B-E8A041929DD6}" srcOrd="20" destOrd="0" presId="urn:microsoft.com/office/officeart/2005/8/layout/list1"/>
    <dgm:cxn modelId="{01684F6A-0B54-4342-883E-01CBFF1745E0}" type="presParOf" srcId="{01497086-882E-43F8-8E6B-E8A041929DD6}" destId="{09BF5050-7214-4836-B24A-6D64DDACCF42}" srcOrd="0" destOrd="0" presId="urn:microsoft.com/office/officeart/2005/8/layout/list1"/>
    <dgm:cxn modelId="{F4F21EE3-C604-437B-8E4C-F31B7DCCD2F0}" type="presParOf" srcId="{01497086-882E-43F8-8E6B-E8A041929DD6}" destId="{AFF0B05C-0CDB-48E4-A19D-F5C1193573AF}" srcOrd="1" destOrd="0" presId="urn:microsoft.com/office/officeart/2005/8/layout/list1"/>
    <dgm:cxn modelId="{4A402B33-81C3-48A2-BAF9-985D88AFF8AB}" type="presParOf" srcId="{89001BA4-FDF8-43C0-B0FD-1D0063CD811C}" destId="{D1064907-B306-430A-8E92-F74D40430A43}" srcOrd="21" destOrd="0" presId="urn:microsoft.com/office/officeart/2005/8/layout/list1"/>
    <dgm:cxn modelId="{CEE861E4-C3C0-4F61-B6CE-83D8E231CC42}" type="presParOf" srcId="{89001BA4-FDF8-43C0-B0FD-1D0063CD811C}" destId="{3C757088-69B1-4FF4-AAC4-B886C492470F}" srcOrd="22" destOrd="0" presId="urn:microsoft.com/office/officeart/2005/8/layout/list1"/>
    <dgm:cxn modelId="{F482F337-DB27-488D-945B-4BF2476D7F1F}" type="presParOf" srcId="{89001BA4-FDF8-43C0-B0FD-1D0063CD811C}" destId="{0470F5AC-3C19-480E-90E5-9FC770AA637C}" srcOrd="23" destOrd="0" presId="urn:microsoft.com/office/officeart/2005/8/layout/list1"/>
    <dgm:cxn modelId="{90DF9835-C926-442D-938D-51F48AB6630B}" type="presParOf" srcId="{89001BA4-FDF8-43C0-B0FD-1D0063CD811C}" destId="{3576235B-3A68-4A7C-9155-4126938A2B2D}" srcOrd="24" destOrd="0" presId="urn:microsoft.com/office/officeart/2005/8/layout/list1"/>
    <dgm:cxn modelId="{0748AD62-AC9B-4279-A60D-5EEB1C7145F1}" type="presParOf" srcId="{3576235B-3A68-4A7C-9155-4126938A2B2D}" destId="{0B34410F-920E-4862-984B-FBE74B209B8B}" srcOrd="0" destOrd="0" presId="urn:microsoft.com/office/officeart/2005/8/layout/list1"/>
    <dgm:cxn modelId="{6461F07C-16C0-42DB-BDB1-0E4A877134C3}" type="presParOf" srcId="{3576235B-3A68-4A7C-9155-4126938A2B2D}" destId="{4672ECBB-F101-4555-963A-B3AE6910B6C2}" srcOrd="1" destOrd="0" presId="urn:microsoft.com/office/officeart/2005/8/layout/list1"/>
    <dgm:cxn modelId="{69B95E68-DB7B-47DC-8362-EE2EE375A423}" type="presParOf" srcId="{89001BA4-FDF8-43C0-B0FD-1D0063CD811C}" destId="{B85253C5-33D9-4811-9404-48DE152E81FF}" srcOrd="25" destOrd="0" presId="urn:microsoft.com/office/officeart/2005/8/layout/list1"/>
    <dgm:cxn modelId="{0704422D-A41E-4E75-AA22-948FF3A38262}" type="presParOf" srcId="{89001BA4-FDF8-43C0-B0FD-1D0063CD811C}" destId="{97ABAA41-30B6-4C9F-AAD0-4EC0BC9601AD}" srcOrd="26" destOrd="0" presId="urn:microsoft.com/office/officeart/2005/8/layout/list1"/>
    <dgm:cxn modelId="{44894F6C-57FD-4FCF-93EF-2C37C2853122}" type="presParOf" srcId="{89001BA4-FDF8-43C0-B0FD-1D0063CD811C}" destId="{27906477-B4E9-4694-91CE-1DE822B7ACC0}" srcOrd="27" destOrd="0" presId="urn:microsoft.com/office/officeart/2005/8/layout/list1"/>
    <dgm:cxn modelId="{1B18ED98-4E1F-4AF4-A8F4-CFEC2B47B48E}" type="presParOf" srcId="{89001BA4-FDF8-43C0-B0FD-1D0063CD811C}" destId="{18126C29-7E5C-4B75-9C86-4043A5A201AF}" srcOrd="28" destOrd="0" presId="urn:microsoft.com/office/officeart/2005/8/layout/list1"/>
    <dgm:cxn modelId="{D12EFABB-8816-41D5-A624-215B63A69A3A}" type="presParOf" srcId="{18126C29-7E5C-4B75-9C86-4043A5A201AF}" destId="{A702867C-CD71-4A0D-94FF-2F8EE8994F37}" srcOrd="0" destOrd="0" presId="urn:microsoft.com/office/officeart/2005/8/layout/list1"/>
    <dgm:cxn modelId="{94C34253-CD97-43D0-9253-71BF0E696123}" type="presParOf" srcId="{18126C29-7E5C-4B75-9C86-4043A5A201AF}" destId="{1D46165B-9782-4E20-93A8-F1F971D8A38A}" srcOrd="1" destOrd="0" presId="urn:microsoft.com/office/officeart/2005/8/layout/list1"/>
    <dgm:cxn modelId="{CF26D81A-4F9F-4D9F-84F5-4B1507ABB5F3}" type="presParOf" srcId="{89001BA4-FDF8-43C0-B0FD-1D0063CD811C}" destId="{5BAC0FEA-6F7E-43AD-8327-F68000841D1D}" srcOrd="29" destOrd="0" presId="urn:microsoft.com/office/officeart/2005/8/layout/list1"/>
    <dgm:cxn modelId="{6D8315D3-7823-4ABB-8546-C2B4FE1DE98C}" type="presParOf" srcId="{89001BA4-FDF8-43C0-B0FD-1D0063CD811C}" destId="{809C6BAE-D786-4264-8138-955A255A82C7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F1009A-3796-4A19-90F3-1B6C4F7F1E8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336F1C-27B1-4180-ABCF-0C2C969FF7B4}">
      <dgm:prSet phldrT="[Текст]"/>
      <dgm:spPr/>
      <dgm:t>
        <a:bodyPr/>
        <a:lstStyle/>
        <a:p>
          <a:r>
            <a:rPr lang="ru-RU" dirty="0" smtClean="0"/>
            <a:t>Выводы:</a:t>
          </a:r>
          <a:endParaRPr lang="ru-RU" dirty="0"/>
        </a:p>
      </dgm:t>
    </dgm:pt>
    <dgm:pt modelId="{1654AB46-D424-4262-904D-DB91BDFC83B6}" type="parTrans" cxnId="{750E1E6B-2D51-4E37-8136-88C21B025F13}">
      <dgm:prSet/>
      <dgm:spPr/>
      <dgm:t>
        <a:bodyPr/>
        <a:lstStyle/>
        <a:p>
          <a:endParaRPr lang="ru-RU"/>
        </a:p>
      </dgm:t>
    </dgm:pt>
    <dgm:pt modelId="{1C95353C-1EFE-4A91-8C21-DA720C0FFF8D}" type="sibTrans" cxnId="{750E1E6B-2D51-4E37-8136-88C21B025F13}">
      <dgm:prSet/>
      <dgm:spPr/>
      <dgm:t>
        <a:bodyPr/>
        <a:lstStyle/>
        <a:p>
          <a:endParaRPr lang="ru-RU"/>
        </a:p>
      </dgm:t>
    </dgm:pt>
    <dgm:pt modelId="{05C33305-7C20-4DA5-95A7-EA7AC59C2BBC}">
      <dgm:prSet phldrT="[Текст]"/>
      <dgm:spPr/>
      <dgm:t>
        <a:bodyPr/>
        <a:lstStyle/>
        <a:p>
          <a:r>
            <a:rPr lang="ru-RU" dirty="0" smtClean="0"/>
            <a:t>Программа открыта для доработок, таких как улучшение интерфейса, реализация передачи денег или условного баланса пользователя, добавление комментариев к товарам.</a:t>
          </a:r>
          <a:endParaRPr lang="ru-RU" dirty="0"/>
        </a:p>
      </dgm:t>
    </dgm:pt>
    <dgm:pt modelId="{E13990B5-58B4-4CA7-8F72-5AFDBEA9D3E4}" type="parTrans" cxnId="{3420B30D-6D96-4A22-9A60-37DA6EDE78AD}">
      <dgm:prSet/>
      <dgm:spPr/>
      <dgm:t>
        <a:bodyPr/>
        <a:lstStyle/>
        <a:p>
          <a:endParaRPr lang="ru-RU"/>
        </a:p>
      </dgm:t>
    </dgm:pt>
    <dgm:pt modelId="{1A9AAD13-61E1-4BD1-A561-188DFD7F2470}" type="sibTrans" cxnId="{3420B30D-6D96-4A22-9A60-37DA6EDE78AD}">
      <dgm:prSet/>
      <dgm:spPr/>
      <dgm:t>
        <a:bodyPr/>
        <a:lstStyle/>
        <a:p>
          <a:endParaRPr lang="ru-RU"/>
        </a:p>
      </dgm:t>
    </dgm:pt>
    <dgm:pt modelId="{C8876B24-B053-436B-9A9A-6452F1F13835}">
      <dgm:prSet phldrT="[Текст]"/>
      <dgm:spPr/>
      <dgm:t>
        <a:bodyPr/>
        <a:lstStyle/>
        <a:p>
          <a:r>
            <a:rPr lang="ru-RU" dirty="0" smtClean="0"/>
            <a:t>Программа после определенной доработки может использоваться в коммерческих целях.</a:t>
          </a:r>
          <a:endParaRPr lang="ru-RU" dirty="0"/>
        </a:p>
      </dgm:t>
    </dgm:pt>
    <dgm:pt modelId="{58DD7F76-CEA3-4EF1-A49B-90A54BB104D9}" type="parTrans" cxnId="{476D81CE-CFF2-4FA0-963C-6721A0244330}">
      <dgm:prSet/>
      <dgm:spPr/>
      <dgm:t>
        <a:bodyPr/>
        <a:lstStyle/>
        <a:p>
          <a:endParaRPr lang="ru-RU"/>
        </a:p>
      </dgm:t>
    </dgm:pt>
    <dgm:pt modelId="{2FB12760-5E12-4188-B3E3-1EAC9585ED0A}" type="sibTrans" cxnId="{476D81CE-CFF2-4FA0-963C-6721A0244330}">
      <dgm:prSet/>
      <dgm:spPr/>
      <dgm:t>
        <a:bodyPr/>
        <a:lstStyle/>
        <a:p>
          <a:endParaRPr lang="ru-RU"/>
        </a:p>
      </dgm:t>
    </dgm:pt>
    <dgm:pt modelId="{2B81A352-73BC-47F4-80F6-883C76863378}">
      <dgm:prSet phldrT="[Текст]"/>
      <dgm:spPr/>
      <dgm:t>
        <a:bodyPr/>
        <a:lstStyle/>
        <a:p>
          <a:r>
            <a:rPr lang="ru-RU" dirty="0" smtClean="0"/>
            <a:t>При написании программы были задействованы основы веб-программирования на языке </a:t>
          </a:r>
          <a:r>
            <a:rPr lang="en-US" dirty="0" smtClean="0"/>
            <a:t>Python</a:t>
          </a:r>
          <a:r>
            <a:rPr lang="ru-RU" dirty="0" smtClean="0"/>
            <a:t> и </a:t>
          </a:r>
          <a:r>
            <a:rPr lang="en-US" dirty="0" smtClean="0"/>
            <a:t>HTML</a:t>
          </a:r>
          <a:r>
            <a:rPr lang="ru-RU" dirty="0" smtClean="0"/>
            <a:t>.</a:t>
          </a:r>
          <a:endParaRPr lang="ru-RU" dirty="0"/>
        </a:p>
      </dgm:t>
    </dgm:pt>
    <dgm:pt modelId="{BDE24615-E799-43BC-9814-7BE67A26ABA8}" type="parTrans" cxnId="{4852E427-E791-4750-BAB5-77558CE6014B}">
      <dgm:prSet/>
      <dgm:spPr/>
      <dgm:t>
        <a:bodyPr/>
        <a:lstStyle/>
        <a:p>
          <a:endParaRPr lang="ru-RU"/>
        </a:p>
      </dgm:t>
    </dgm:pt>
    <dgm:pt modelId="{B096C394-9B34-4AB0-A0D8-622030F19F0B}" type="sibTrans" cxnId="{4852E427-E791-4750-BAB5-77558CE6014B}">
      <dgm:prSet/>
      <dgm:spPr/>
      <dgm:t>
        <a:bodyPr/>
        <a:lstStyle/>
        <a:p>
          <a:endParaRPr lang="ru-RU"/>
        </a:p>
      </dgm:t>
    </dgm:pt>
    <dgm:pt modelId="{C91E7DB9-5405-4AA2-BBA4-2D568936ABAB}" type="pres">
      <dgm:prSet presAssocID="{E3F1009A-3796-4A19-90F3-1B6C4F7F1E84}" presName="composite" presStyleCnt="0">
        <dgm:presLayoutVars>
          <dgm:chMax val="1"/>
          <dgm:dir/>
          <dgm:resizeHandles val="exact"/>
        </dgm:presLayoutVars>
      </dgm:prSet>
      <dgm:spPr/>
    </dgm:pt>
    <dgm:pt modelId="{E91DC611-0B08-432B-A96B-BA773566DC3F}" type="pres">
      <dgm:prSet presAssocID="{C7336F1C-27B1-4180-ABCF-0C2C969FF7B4}" presName="roof" presStyleLbl="dkBgShp" presStyleIdx="0" presStyleCnt="2"/>
      <dgm:spPr/>
      <dgm:t>
        <a:bodyPr/>
        <a:lstStyle/>
        <a:p>
          <a:endParaRPr lang="ru-RU"/>
        </a:p>
      </dgm:t>
    </dgm:pt>
    <dgm:pt modelId="{B050DE44-D0DC-4316-BE8B-50E006B5A321}" type="pres">
      <dgm:prSet presAssocID="{C7336F1C-27B1-4180-ABCF-0C2C969FF7B4}" presName="pillars" presStyleCnt="0"/>
      <dgm:spPr/>
    </dgm:pt>
    <dgm:pt modelId="{8351DACF-C059-4C39-A628-02ADAC9F2EE3}" type="pres">
      <dgm:prSet presAssocID="{C7336F1C-27B1-4180-ABCF-0C2C969FF7B4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446A5B-5C2C-4C79-B4AF-BBA3BA598355}" type="pres">
      <dgm:prSet presAssocID="{C8876B24-B053-436B-9A9A-6452F1F13835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20CB06-FF67-4DB8-975F-A8FC59EBC1CA}" type="pres">
      <dgm:prSet presAssocID="{2B81A352-73BC-47F4-80F6-883C76863378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F2144B-5E87-43B5-88FB-1EF33EEFEBA4}" type="pres">
      <dgm:prSet presAssocID="{C7336F1C-27B1-4180-ABCF-0C2C969FF7B4}" presName="base" presStyleLbl="dkBgShp" presStyleIdx="1" presStyleCnt="2"/>
      <dgm:spPr/>
    </dgm:pt>
  </dgm:ptLst>
  <dgm:cxnLst>
    <dgm:cxn modelId="{6580C6DD-6887-44CD-B9CE-5E7707392DF6}" type="presOf" srcId="{C8876B24-B053-436B-9A9A-6452F1F13835}" destId="{AE446A5B-5C2C-4C79-B4AF-BBA3BA598355}" srcOrd="0" destOrd="0" presId="urn:microsoft.com/office/officeart/2005/8/layout/hList3"/>
    <dgm:cxn modelId="{969ECF29-B876-4673-93DC-7A8DD3901153}" type="presOf" srcId="{05C33305-7C20-4DA5-95A7-EA7AC59C2BBC}" destId="{8351DACF-C059-4C39-A628-02ADAC9F2EE3}" srcOrd="0" destOrd="0" presId="urn:microsoft.com/office/officeart/2005/8/layout/hList3"/>
    <dgm:cxn modelId="{3420B30D-6D96-4A22-9A60-37DA6EDE78AD}" srcId="{C7336F1C-27B1-4180-ABCF-0C2C969FF7B4}" destId="{05C33305-7C20-4DA5-95A7-EA7AC59C2BBC}" srcOrd="0" destOrd="0" parTransId="{E13990B5-58B4-4CA7-8F72-5AFDBEA9D3E4}" sibTransId="{1A9AAD13-61E1-4BD1-A561-188DFD7F2470}"/>
    <dgm:cxn modelId="{7C27FE6F-63EB-4F69-B589-B54FECC8F16D}" type="presOf" srcId="{E3F1009A-3796-4A19-90F3-1B6C4F7F1E84}" destId="{C91E7DB9-5405-4AA2-BBA4-2D568936ABAB}" srcOrd="0" destOrd="0" presId="urn:microsoft.com/office/officeart/2005/8/layout/hList3"/>
    <dgm:cxn modelId="{4852E427-E791-4750-BAB5-77558CE6014B}" srcId="{C7336F1C-27B1-4180-ABCF-0C2C969FF7B4}" destId="{2B81A352-73BC-47F4-80F6-883C76863378}" srcOrd="2" destOrd="0" parTransId="{BDE24615-E799-43BC-9814-7BE67A26ABA8}" sibTransId="{B096C394-9B34-4AB0-A0D8-622030F19F0B}"/>
    <dgm:cxn modelId="{750E1E6B-2D51-4E37-8136-88C21B025F13}" srcId="{E3F1009A-3796-4A19-90F3-1B6C4F7F1E84}" destId="{C7336F1C-27B1-4180-ABCF-0C2C969FF7B4}" srcOrd="0" destOrd="0" parTransId="{1654AB46-D424-4262-904D-DB91BDFC83B6}" sibTransId="{1C95353C-1EFE-4A91-8C21-DA720C0FFF8D}"/>
    <dgm:cxn modelId="{476D81CE-CFF2-4FA0-963C-6721A0244330}" srcId="{C7336F1C-27B1-4180-ABCF-0C2C969FF7B4}" destId="{C8876B24-B053-436B-9A9A-6452F1F13835}" srcOrd="1" destOrd="0" parTransId="{58DD7F76-CEA3-4EF1-A49B-90A54BB104D9}" sibTransId="{2FB12760-5E12-4188-B3E3-1EAC9585ED0A}"/>
    <dgm:cxn modelId="{EDD4384E-7C3C-45DB-98C1-F03622BAEC6F}" type="presOf" srcId="{2B81A352-73BC-47F4-80F6-883C76863378}" destId="{F620CB06-FF67-4DB8-975F-A8FC59EBC1CA}" srcOrd="0" destOrd="0" presId="urn:microsoft.com/office/officeart/2005/8/layout/hList3"/>
    <dgm:cxn modelId="{E2D00D5D-CF37-48AA-8F69-FFFB6C001AEC}" type="presOf" srcId="{C7336F1C-27B1-4180-ABCF-0C2C969FF7B4}" destId="{E91DC611-0B08-432B-A96B-BA773566DC3F}" srcOrd="0" destOrd="0" presId="urn:microsoft.com/office/officeart/2005/8/layout/hList3"/>
    <dgm:cxn modelId="{6F9D1599-FB2D-4177-876D-005FDBE887D9}" type="presParOf" srcId="{C91E7DB9-5405-4AA2-BBA4-2D568936ABAB}" destId="{E91DC611-0B08-432B-A96B-BA773566DC3F}" srcOrd="0" destOrd="0" presId="urn:microsoft.com/office/officeart/2005/8/layout/hList3"/>
    <dgm:cxn modelId="{13E73ADB-C8A6-4052-9CAB-857C089438FD}" type="presParOf" srcId="{C91E7DB9-5405-4AA2-BBA4-2D568936ABAB}" destId="{B050DE44-D0DC-4316-BE8B-50E006B5A321}" srcOrd="1" destOrd="0" presId="urn:microsoft.com/office/officeart/2005/8/layout/hList3"/>
    <dgm:cxn modelId="{27429BA5-3E0C-4FE2-863D-0BB8272C8B8F}" type="presParOf" srcId="{B050DE44-D0DC-4316-BE8B-50E006B5A321}" destId="{8351DACF-C059-4C39-A628-02ADAC9F2EE3}" srcOrd="0" destOrd="0" presId="urn:microsoft.com/office/officeart/2005/8/layout/hList3"/>
    <dgm:cxn modelId="{E153BDC1-E564-4207-9AAB-A583E52D011D}" type="presParOf" srcId="{B050DE44-D0DC-4316-BE8B-50E006B5A321}" destId="{AE446A5B-5C2C-4C79-B4AF-BBA3BA598355}" srcOrd="1" destOrd="0" presId="urn:microsoft.com/office/officeart/2005/8/layout/hList3"/>
    <dgm:cxn modelId="{ADB4057A-3922-4D72-A432-F3FB0824DD20}" type="presParOf" srcId="{B050DE44-D0DC-4316-BE8B-50E006B5A321}" destId="{F620CB06-FF67-4DB8-975F-A8FC59EBC1CA}" srcOrd="2" destOrd="0" presId="urn:microsoft.com/office/officeart/2005/8/layout/hList3"/>
    <dgm:cxn modelId="{AC98A41A-469B-4F43-B605-583EA4EDCD6E}" type="presParOf" srcId="{C91E7DB9-5405-4AA2-BBA4-2D568936ABAB}" destId="{1BF2144B-5E87-43B5-88FB-1EF33EEFEBA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2E4B3-7418-49DB-9F0A-CE6D81DEF0E2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EF950-E279-4ECB-9ECA-EC76D36B8950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ADD88-2642-4A0B-8C47-B1E553178ACB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В проекте есть 2 сущности</a:t>
          </a:r>
          <a:endParaRPr lang="ru-RU" sz="4000" kern="1200" dirty="0"/>
        </a:p>
      </dsp:txBody>
      <dsp:txXfrm>
        <a:off x="2225972" y="485320"/>
        <a:ext cx="3676054" cy="1838027"/>
      </dsp:txXfrm>
    </dsp:sp>
    <dsp:sp modelId="{6A504C35-57AC-4AB8-B312-BE44497C46FD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Пользователь</a:t>
          </a:r>
          <a:endParaRPr lang="ru-RU" sz="4000" kern="1200" dirty="0"/>
        </a:p>
      </dsp:txBody>
      <dsp:txXfrm>
        <a:off x="1959" y="3095319"/>
        <a:ext cx="3676054" cy="1838027"/>
      </dsp:txXfrm>
    </dsp:sp>
    <dsp:sp modelId="{DD348CD8-62C4-4207-AADA-FAA5FFA26586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Товар</a:t>
          </a:r>
          <a:endParaRPr lang="ru-RU" sz="4000" kern="1200" dirty="0"/>
        </a:p>
      </dsp:txBody>
      <dsp:txXfrm>
        <a:off x="4449985" y="3095319"/>
        <a:ext cx="3676054" cy="1838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4EACD-20AB-430A-BFE1-F25789D21A25}">
      <dsp:nvSpPr>
        <dsp:cNvPr id="0" name=""/>
        <dsp:cNvSpPr/>
      </dsp:nvSpPr>
      <dsp:spPr>
        <a:xfrm>
          <a:off x="39" y="59957"/>
          <a:ext cx="3798093" cy="986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Пользователь как покупатель</a:t>
          </a:r>
          <a:endParaRPr lang="ru-RU" sz="2700" kern="1200" dirty="0"/>
        </a:p>
      </dsp:txBody>
      <dsp:txXfrm>
        <a:off x="39" y="59957"/>
        <a:ext cx="3798093" cy="986185"/>
      </dsp:txXfrm>
    </dsp:sp>
    <dsp:sp modelId="{0DCC4D4F-2CF5-405C-806D-5523C8E56BD1}">
      <dsp:nvSpPr>
        <dsp:cNvPr id="0" name=""/>
        <dsp:cNvSpPr/>
      </dsp:nvSpPr>
      <dsp:spPr>
        <a:xfrm>
          <a:off x="39" y="1046142"/>
          <a:ext cx="3798093" cy="43125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просматривает товары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добавляет их в корзину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оценивает купленные товары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использует фильтры</a:t>
          </a:r>
          <a:endParaRPr lang="ru-RU" sz="2700" kern="1200" dirty="0"/>
        </a:p>
      </dsp:txBody>
      <dsp:txXfrm>
        <a:off x="39" y="1046142"/>
        <a:ext cx="3798093" cy="4312566"/>
      </dsp:txXfrm>
    </dsp:sp>
    <dsp:sp modelId="{91114A82-6BFB-4AB1-A7E9-01F825934FD5}">
      <dsp:nvSpPr>
        <dsp:cNvPr id="0" name=""/>
        <dsp:cNvSpPr/>
      </dsp:nvSpPr>
      <dsp:spPr>
        <a:xfrm>
          <a:off x="4329866" y="59957"/>
          <a:ext cx="3798093" cy="986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Пользователь как продавец</a:t>
          </a:r>
          <a:endParaRPr lang="ru-RU" sz="2700" kern="1200" dirty="0"/>
        </a:p>
      </dsp:txBody>
      <dsp:txXfrm>
        <a:off x="4329866" y="59957"/>
        <a:ext cx="3798093" cy="986185"/>
      </dsp:txXfrm>
    </dsp:sp>
    <dsp:sp modelId="{7B74E2CF-DA4F-4016-A3C7-26D88BECC2B6}">
      <dsp:nvSpPr>
        <dsp:cNvPr id="0" name=""/>
        <dsp:cNvSpPr/>
      </dsp:nvSpPr>
      <dsp:spPr>
        <a:xfrm>
          <a:off x="4329866" y="1046142"/>
          <a:ext cx="3798093" cy="43125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выставляет товары на продажу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smtClean="0"/>
            <a:t>удаляет собственные товары</a:t>
          </a:r>
          <a:endParaRPr lang="ru-RU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просматривает количество проданных и оставшихся товаров</a:t>
          </a:r>
          <a:endParaRPr lang="ru-RU" sz="2700" kern="1200" dirty="0"/>
        </a:p>
      </dsp:txBody>
      <dsp:txXfrm>
        <a:off x="4329866" y="1046142"/>
        <a:ext cx="3798093" cy="4312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413F9-160F-4BDC-8E33-18C8A5475EFD}">
      <dsp:nvSpPr>
        <dsp:cNvPr id="0" name=""/>
        <dsp:cNvSpPr/>
      </dsp:nvSpPr>
      <dsp:spPr>
        <a:xfrm>
          <a:off x="0" y="2496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5CF35-8B87-40D7-B4C5-791E63613EE5}">
      <dsp:nvSpPr>
        <dsp:cNvPr id="0" name=""/>
        <dsp:cNvSpPr/>
      </dsp:nvSpPr>
      <dsp:spPr>
        <a:xfrm>
          <a:off x="406400" y="28233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Характеристики товаров:</a:t>
          </a:r>
          <a:endParaRPr lang="ru-RU" sz="1500" kern="1200" dirty="0"/>
        </a:p>
      </dsp:txBody>
      <dsp:txXfrm>
        <a:off x="428016" y="49849"/>
        <a:ext cx="5646368" cy="399568"/>
      </dsp:txXfrm>
    </dsp:sp>
    <dsp:sp modelId="{7F005A52-161B-4D80-8C0E-F8AB41217AE1}">
      <dsp:nvSpPr>
        <dsp:cNvPr id="0" name=""/>
        <dsp:cNvSpPr/>
      </dsp:nvSpPr>
      <dsp:spPr>
        <a:xfrm>
          <a:off x="0" y="9300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C4DFE-D2A0-4137-B658-781BD661DAED}">
      <dsp:nvSpPr>
        <dsp:cNvPr id="0" name=""/>
        <dsp:cNvSpPr/>
      </dsp:nvSpPr>
      <dsp:spPr>
        <a:xfrm>
          <a:off x="406400" y="708633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Название </a:t>
          </a:r>
          <a:endParaRPr lang="ru-RU" sz="1500" kern="1200" dirty="0"/>
        </a:p>
      </dsp:txBody>
      <dsp:txXfrm>
        <a:off x="428016" y="730249"/>
        <a:ext cx="5646368" cy="399568"/>
      </dsp:txXfrm>
    </dsp:sp>
    <dsp:sp modelId="{8754C360-67D6-4847-8E36-DC6A1EBDC271}">
      <dsp:nvSpPr>
        <dsp:cNvPr id="0" name=""/>
        <dsp:cNvSpPr/>
      </dsp:nvSpPr>
      <dsp:spPr>
        <a:xfrm>
          <a:off x="0" y="16104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69DDE-EA38-4C81-A7B9-F12E67836B87}">
      <dsp:nvSpPr>
        <dsp:cNvPr id="0" name=""/>
        <dsp:cNvSpPr/>
      </dsp:nvSpPr>
      <dsp:spPr>
        <a:xfrm>
          <a:off x="406400" y="1389033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Цена </a:t>
          </a:r>
          <a:endParaRPr lang="ru-RU" sz="1500" kern="1200" dirty="0"/>
        </a:p>
      </dsp:txBody>
      <dsp:txXfrm>
        <a:off x="428016" y="1410649"/>
        <a:ext cx="5646368" cy="399568"/>
      </dsp:txXfrm>
    </dsp:sp>
    <dsp:sp modelId="{BA2E90A0-E43D-4725-971E-C74CA998A34F}">
      <dsp:nvSpPr>
        <dsp:cNvPr id="0" name=""/>
        <dsp:cNvSpPr/>
      </dsp:nvSpPr>
      <dsp:spPr>
        <a:xfrm>
          <a:off x="0" y="22908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B13D0-7F28-446E-9B99-011BD38914FA}">
      <dsp:nvSpPr>
        <dsp:cNvPr id="0" name=""/>
        <dsp:cNvSpPr/>
      </dsp:nvSpPr>
      <dsp:spPr>
        <a:xfrm>
          <a:off x="406400" y="2069433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Количество </a:t>
          </a:r>
          <a:endParaRPr lang="ru-RU" sz="1500" kern="1200" dirty="0"/>
        </a:p>
      </dsp:txBody>
      <dsp:txXfrm>
        <a:off x="428016" y="2091049"/>
        <a:ext cx="5646368" cy="399568"/>
      </dsp:txXfrm>
    </dsp:sp>
    <dsp:sp modelId="{ED1A63C8-F7E0-40BE-93BD-495481CB4CD3}">
      <dsp:nvSpPr>
        <dsp:cNvPr id="0" name=""/>
        <dsp:cNvSpPr/>
      </dsp:nvSpPr>
      <dsp:spPr>
        <a:xfrm>
          <a:off x="0" y="29712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E1A16-C4DC-4F6C-BB78-DFF698F31251}">
      <dsp:nvSpPr>
        <dsp:cNvPr id="0" name=""/>
        <dsp:cNvSpPr/>
      </dsp:nvSpPr>
      <dsp:spPr>
        <a:xfrm>
          <a:off x="406400" y="2749833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Рейтинг (составляется из оценок покупателей) </a:t>
          </a:r>
          <a:endParaRPr lang="ru-RU" sz="1500" kern="1200" dirty="0"/>
        </a:p>
      </dsp:txBody>
      <dsp:txXfrm>
        <a:off x="428016" y="2771449"/>
        <a:ext cx="5646368" cy="399568"/>
      </dsp:txXfrm>
    </dsp:sp>
    <dsp:sp modelId="{3C757088-69B1-4FF4-AAC4-B886C492470F}">
      <dsp:nvSpPr>
        <dsp:cNvPr id="0" name=""/>
        <dsp:cNvSpPr/>
      </dsp:nvSpPr>
      <dsp:spPr>
        <a:xfrm>
          <a:off x="0" y="36516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0B05C-0CDB-48E4-A19D-F5C1193573AF}">
      <dsp:nvSpPr>
        <dsp:cNvPr id="0" name=""/>
        <dsp:cNvSpPr/>
      </dsp:nvSpPr>
      <dsp:spPr>
        <a:xfrm>
          <a:off x="406400" y="3430233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Продавец  (определяется автоматически) </a:t>
          </a:r>
          <a:endParaRPr lang="ru-RU" sz="1500" kern="1200" dirty="0"/>
        </a:p>
      </dsp:txBody>
      <dsp:txXfrm>
        <a:off x="428016" y="3451849"/>
        <a:ext cx="5646368" cy="399568"/>
      </dsp:txXfrm>
    </dsp:sp>
    <dsp:sp modelId="{97ABAA41-30B6-4C9F-AAD0-4EC0BC9601AD}">
      <dsp:nvSpPr>
        <dsp:cNvPr id="0" name=""/>
        <dsp:cNvSpPr/>
      </dsp:nvSpPr>
      <dsp:spPr>
        <a:xfrm>
          <a:off x="0" y="43320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2ECBB-F101-4555-963A-B3AE6910B6C2}">
      <dsp:nvSpPr>
        <dsp:cNvPr id="0" name=""/>
        <dsp:cNvSpPr/>
      </dsp:nvSpPr>
      <dsp:spPr>
        <a:xfrm>
          <a:off x="388112" y="4138064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Фотографии (необязательно) </a:t>
          </a:r>
          <a:endParaRPr lang="ru-RU" sz="1500" kern="1200" dirty="0"/>
        </a:p>
      </dsp:txBody>
      <dsp:txXfrm>
        <a:off x="409728" y="4159680"/>
        <a:ext cx="5646368" cy="399568"/>
      </dsp:txXfrm>
    </dsp:sp>
    <dsp:sp modelId="{809C6BAE-D786-4264-8138-955A255A82C7}">
      <dsp:nvSpPr>
        <dsp:cNvPr id="0" name=""/>
        <dsp:cNvSpPr/>
      </dsp:nvSpPr>
      <dsp:spPr>
        <a:xfrm>
          <a:off x="0" y="5012433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6165B-9782-4E20-93A8-F1F971D8A38A}">
      <dsp:nvSpPr>
        <dsp:cNvPr id="0" name=""/>
        <dsp:cNvSpPr/>
      </dsp:nvSpPr>
      <dsp:spPr>
        <a:xfrm>
          <a:off x="406400" y="4791033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Описание </a:t>
          </a:r>
          <a:endParaRPr lang="ru-RU" sz="1500" kern="1200" dirty="0"/>
        </a:p>
      </dsp:txBody>
      <dsp:txXfrm>
        <a:off x="428016" y="4812649"/>
        <a:ext cx="5646368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DC611-0B08-432B-A96B-BA773566DC3F}">
      <dsp:nvSpPr>
        <dsp:cNvPr id="0" name=""/>
        <dsp:cNvSpPr/>
      </dsp:nvSpPr>
      <dsp:spPr>
        <a:xfrm>
          <a:off x="0" y="0"/>
          <a:ext cx="8128000" cy="16256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Выводы:</a:t>
          </a:r>
          <a:endParaRPr lang="ru-RU" sz="6500" kern="1200" dirty="0"/>
        </a:p>
      </dsp:txBody>
      <dsp:txXfrm>
        <a:off x="0" y="0"/>
        <a:ext cx="8128000" cy="1625600"/>
      </dsp:txXfrm>
    </dsp:sp>
    <dsp:sp modelId="{8351DACF-C059-4C39-A628-02ADAC9F2EE3}">
      <dsp:nvSpPr>
        <dsp:cNvPr id="0" name=""/>
        <dsp:cNvSpPr/>
      </dsp:nvSpPr>
      <dsp:spPr>
        <a:xfrm>
          <a:off x="3968" y="1625600"/>
          <a:ext cx="2706687" cy="3413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Программа открыта для доработок, таких как улучшение интерфейса, реализация передачи денег или условного баланса пользователя, добавление комментариев к товарам.</a:t>
          </a:r>
          <a:endParaRPr lang="ru-RU" sz="1900" kern="1200" dirty="0"/>
        </a:p>
      </dsp:txBody>
      <dsp:txXfrm>
        <a:off x="3968" y="1625600"/>
        <a:ext cx="2706687" cy="3413760"/>
      </dsp:txXfrm>
    </dsp:sp>
    <dsp:sp modelId="{AE446A5B-5C2C-4C79-B4AF-BBA3BA598355}">
      <dsp:nvSpPr>
        <dsp:cNvPr id="0" name=""/>
        <dsp:cNvSpPr/>
      </dsp:nvSpPr>
      <dsp:spPr>
        <a:xfrm>
          <a:off x="2710656" y="1625600"/>
          <a:ext cx="2706687" cy="3413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Программа после определенной доработки может использоваться в коммерческих целях.</a:t>
          </a:r>
          <a:endParaRPr lang="ru-RU" sz="1900" kern="1200" dirty="0"/>
        </a:p>
      </dsp:txBody>
      <dsp:txXfrm>
        <a:off x="2710656" y="1625600"/>
        <a:ext cx="2706687" cy="3413760"/>
      </dsp:txXfrm>
    </dsp:sp>
    <dsp:sp modelId="{F620CB06-FF67-4DB8-975F-A8FC59EBC1CA}">
      <dsp:nvSpPr>
        <dsp:cNvPr id="0" name=""/>
        <dsp:cNvSpPr/>
      </dsp:nvSpPr>
      <dsp:spPr>
        <a:xfrm>
          <a:off x="5417343" y="1625600"/>
          <a:ext cx="2706687" cy="3413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При написании программы были задействованы основы веб-программирования на языке </a:t>
          </a:r>
          <a:r>
            <a:rPr lang="en-US" sz="1900" kern="1200" dirty="0" smtClean="0"/>
            <a:t>Python</a:t>
          </a:r>
          <a:r>
            <a:rPr lang="ru-RU" sz="1900" kern="1200" dirty="0" smtClean="0"/>
            <a:t> и </a:t>
          </a:r>
          <a:r>
            <a:rPr lang="en-US" sz="1900" kern="1200" dirty="0" smtClean="0"/>
            <a:t>HTML</a:t>
          </a:r>
          <a:r>
            <a:rPr lang="ru-RU" sz="1900" kern="1200" dirty="0" smtClean="0"/>
            <a:t>.</a:t>
          </a:r>
          <a:endParaRPr lang="ru-RU" sz="1900" kern="1200" dirty="0"/>
        </a:p>
      </dsp:txBody>
      <dsp:txXfrm>
        <a:off x="5417343" y="1625600"/>
        <a:ext cx="2706687" cy="3413760"/>
      </dsp:txXfrm>
    </dsp:sp>
    <dsp:sp modelId="{1BF2144B-5E87-43B5-88FB-1EF33EEFEBA4}">
      <dsp:nvSpPr>
        <dsp:cNvPr id="0" name=""/>
        <dsp:cNvSpPr/>
      </dsp:nvSpPr>
      <dsp:spPr>
        <a:xfrm>
          <a:off x="0" y="5039360"/>
          <a:ext cx="8128000" cy="37930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15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75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6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6158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04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768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243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227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32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17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79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82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0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9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67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2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810547-FA42-4096-AA21-2AEC97369D36}" type="datetimeFigureOut">
              <a:rPr lang="ru-RU" smtClean="0"/>
              <a:t>27.04.2020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4FD65-0D6B-494F-88A1-02B40ACE84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053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проекта: «</a:t>
            </a:r>
            <a:r>
              <a:rPr lang="en-US" dirty="0" smtClean="0"/>
              <a:t>Online shop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</a:t>
            </a:r>
            <a:r>
              <a:rPr lang="en-US" dirty="0" smtClean="0"/>
              <a:t>: </a:t>
            </a:r>
            <a:r>
              <a:rPr lang="ru-RU" dirty="0" smtClean="0"/>
              <a:t>Рябов Игорь, Карпов Данила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8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 заключается в создании веб-приложения, являющегося основой для интернет-магазина. Данная платформа будет привлекать пользователей своей простотой и </a:t>
            </a:r>
            <a:r>
              <a:rPr lang="ru-RU" dirty="0" smtClean="0"/>
              <a:t>удобством.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45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2237459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43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1152836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49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9946347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303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интересных</a:t>
            </a:r>
            <a:r>
              <a:rPr lang="en-US" dirty="0" smtClean="0"/>
              <a:t> </a:t>
            </a:r>
            <a:r>
              <a:rPr lang="ru-RU" dirty="0" smtClean="0"/>
              <a:t>приемов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</a:t>
            </a:r>
            <a:r>
              <a:rPr lang="ru-RU" dirty="0"/>
              <a:t>фотографий </a:t>
            </a:r>
            <a:r>
              <a:rPr lang="ru-RU" dirty="0" smtClean="0"/>
              <a:t>товаров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 smtClean="0"/>
              <a:t>Возможность </a:t>
            </a:r>
            <a:r>
              <a:rPr lang="ru-RU" dirty="0"/>
              <a:t>оценивать </a:t>
            </a:r>
            <a:r>
              <a:rPr lang="ru-RU" dirty="0" smtClean="0"/>
              <a:t>товары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/>
              <a:t>О</a:t>
            </a:r>
            <a:r>
              <a:rPr lang="ru-RU" dirty="0" smtClean="0"/>
              <a:t>нлайн </a:t>
            </a:r>
            <a:r>
              <a:rPr lang="ru-RU" dirty="0"/>
              <a:t>мониторинг количества </a:t>
            </a:r>
            <a:r>
              <a:rPr lang="ru-RU" dirty="0" smtClean="0"/>
              <a:t>товаров.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98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8689969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734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162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Тема проекта: «Online shop»</vt:lpstr>
      <vt:lpstr>Идея проекта</vt:lpstr>
      <vt:lpstr>Презентация PowerPoint</vt:lpstr>
      <vt:lpstr>Презентация PowerPoint</vt:lpstr>
      <vt:lpstr>Презентация PowerPoint</vt:lpstr>
      <vt:lpstr>Из интересных приемов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проекта: «Online shop»</dc:title>
  <dc:creator>In9.var</dc:creator>
  <cp:lastModifiedBy>In9.var</cp:lastModifiedBy>
  <cp:revision>4</cp:revision>
  <dcterms:created xsi:type="dcterms:W3CDTF">2020-04-27T13:19:34Z</dcterms:created>
  <dcterms:modified xsi:type="dcterms:W3CDTF">2020-04-27T13:45:38Z</dcterms:modified>
</cp:coreProperties>
</file>