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59177-D1ED-EF6B-5A66-D3FC25381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0E864A-7C5F-BC80-D937-1DA4ADC0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11386-36DF-9870-E155-C3B7D037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2AD2B-7A68-D1D7-BE90-13A38793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41192-4C3B-C259-06E5-BCE8DEDC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8B775-4D2D-2B4F-9070-32F65BFE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702EE-0511-0C13-77FF-9A4ADB0D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DE840-7669-EA4F-2FC2-D7943004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9AD6E-8B56-95C8-A627-25648719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C3C0B-9088-5A2F-01AE-A99977FC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C65F2-8A6A-D1D4-179D-D30C3E641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C3CF6-F886-1CF2-A77B-B0D6B27F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D5317-370E-267F-F673-92394766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775C1-D169-AC6D-30D4-C5902512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9D263-6B23-A652-F06F-8460BA98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5EFFB-0201-C47E-9DAD-7AF0DA8B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F1B84-0361-4257-5EAF-05C8D9A6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B8165-955E-32CB-BC6F-B317C4A0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88B1A-ECAE-6041-88BE-0456E526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125AA-0548-F71A-B455-40B3DEAA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90E5D-F8EA-49B8-F73E-5B3B33FB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75A30-E46D-BE2C-2D35-1A29348F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F1808-0F9B-40F0-4782-E1893B1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EEE56-9FB3-DA09-63E2-05FEE70E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C256A-45A5-2E87-13F7-BC0A63CB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0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FD179-F097-4E5E-1EB8-1109872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A3DB4-6234-0008-0768-D3E82A22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7FBE1-441F-FD04-769D-25A208D6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300F9-964C-51E4-05A0-1BD7B1A4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504A6-9252-8D54-C172-CDBE07E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D8EB3-4E2E-3E62-9F86-D655C444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AA8EA-8904-CD72-EDBA-D7E6B2ED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F9FB4-F715-38B3-FB13-76735B9F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56424-BB75-FABD-60EB-2D89290A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835928-12D4-1E12-5F31-C41E5070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E5555C-200D-4F4E-B6C9-92436E23B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7FBA7B-686F-224B-A361-DBBD8B9B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912D4E-C87E-2652-7B0F-7B792587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DC5A47-A301-2E68-7E93-0CE2542A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0B52-BF37-408F-3BC0-6C63B097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EDE133-9A3D-1F7A-2D7F-56F5571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86D984-91B7-1F33-F69F-F4E913BE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EF782-82AA-B4EF-03C8-738EE297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EE2A21-C594-40AE-CED1-47081604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9AFCD-2702-313B-5F0C-0A9398E6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B55C7-E394-8F1A-A7B3-1987A0DD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5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5183A-926E-09A8-4E93-A8CFF341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D3C55-1939-C54E-740E-CFFE9EF7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55D7E-B151-30DA-BF09-F96118B4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91B265-2552-E2FF-6B9F-4F43326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5D9E7-2B2D-7599-99A6-AFE013F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A3C0E-9F9E-F971-1A92-34ADC32B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6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73AA3-36B7-E22E-3B1C-0115C32C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10C792-D7F0-0475-7902-4FDBABC74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35586-F898-4F79-BB25-C6EA1C6A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3CC4EC-A249-10B7-F401-0EEDF739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C6ABD-5409-6973-EA4A-D699543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E5FF4-B65B-2158-E990-262F939A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B5C2EC-5018-299D-3C13-D28F5098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79625-0095-57DA-4743-0D81CA99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0360B-CAD0-0CF0-8707-219379B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D0B1F-8F49-4259-8241-644A46F832C5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08D15-2CEF-B366-F679-19D3E357D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9970C-3369-10A7-9916-78C7D8D02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6AD6F-3020-4A1B-8BB8-5AE974C57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8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889865-D3CC-A451-8D9B-22538F815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21543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163275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014948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22716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64758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72168470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Aliigator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Telnet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664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38377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3578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774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7446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PPP, HDLC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7139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82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5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노주형</dc:creator>
  <cp:lastModifiedBy>노주형</cp:lastModifiedBy>
  <cp:revision>1</cp:revision>
  <dcterms:created xsi:type="dcterms:W3CDTF">2024-03-18T04:09:24Z</dcterms:created>
  <dcterms:modified xsi:type="dcterms:W3CDTF">2024-03-18T04:13:21Z</dcterms:modified>
</cp:coreProperties>
</file>