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61CE-9506-4ACA-B9BD-92768E15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2A29EE-AAB2-4933-8BF9-0ABD6E59B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36D63F-4F74-4538-9F80-00A80E5D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F4A34-07A7-430B-B3CD-2D7A759C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2E450-4F0A-4DD4-B63F-74B1DA14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388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1225E-8CFD-4F36-8E10-0D8AE736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14F83-469E-4976-B426-D62B768B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5F0B6-DEEE-46FB-88EA-B6E3C9A2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575F5-9AD9-4957-BE8A-6C7CB66E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81A79-E8F9-4D8D-ABD8-006C0DAA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69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E3CB4B-917F-4DE3-8F41-319F43DD8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6FF552-E6ED-4DDC-8227-7C3B93E2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50A37-55C5-45BE-8BBC-8425E486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120AB-CAEF-42FB-A898-D64C33A1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97913-2E62-43B0-B52A-30490C9D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54B16-BCB1-40DE-BE1C-F502D55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6CEAF6-B92A-40BE-96CA-C767D92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1BA4BC-D880-4E1C-AE0E-81FF86D8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118AF9-0FFA-40BE-B445-851069C7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E2CF08-699C-446F-94F2-32F703DA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52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AB1D8-2702-47B9-8A66-806CE33C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97485-74F9-4707-93C0-2797A1C0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B75DA-DE96-4DD5-9C6C-E469C0AA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A362A-4ADB-4B29-B98B-73ED49AF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A2E4C-21EA-40EA-8827-B2DAE2F0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40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EC1FD-D611-4821-86AA-1E677E30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7F9A4-B09D-459F-A02A-3E2939D1C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679E17-5E8A-40AB-9960-B626225D7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6770F4-BFA0-4026-82D6-2F39604F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56CAF0-CC84-4A74-AAD5-41DB3061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F8505D-19CA-4509-B65A-9811AAAF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F3E77-D973-4070-8BFD-0F6D12AB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7E36C2-2C5D-47E2-BBB1-89268B2F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38010D-3EE9-411C-B5E3-82F91CEC1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54C37C-C851-4309-93F4-83FBB6A29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D0A5B9-ABC5-417D-BA76-F5F74470D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F4ABB5-B7CF-48AB-BB66-7B8E76D3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CF79F8-584A-4F3A-AD30-FF8BE4DF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2640DF-C031-4CBE-875A-419457ED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85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96901-EAD4-4CD2-B99E-EDAA1F93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3D6116-B03B-456A-BFA3-A8E5F767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CD90A-E00E-48B3-B6EA-BB6D0AF1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FECE13-94A2-41B1-B527-E7EAC318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452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AEB524-16DC-408B-A982-ACACEEBF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1F4E42-8290-4F93-A482-71C6AE65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2EE16A-2C50-4DB1-9CE2-9FCECD5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81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A9439-719F-4EA1-810E-F7579E74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AFFF8-E9B3-47C5-87F2-394CDEDB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DEAAE2-B2AB-4EFD-9C51-F030E85F6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2BBBE5-E515-46BA-BCC7-EE86FBBF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FC118-520D-487E-B192-C7105D80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027C75-0D56-42E7-9B0A-0C41EF55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0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84D2-70E2-4BF3-A301-277648FF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143360-BDC1-4E0C-BE3D-02F2BB89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6C350A-EAA3-4730-A3EA-8C5FE6BF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AD01E8-44C3-4666-A995-12BE1FF1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597029-1D8B-4F07-8CE9-55E911E7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91610-E4DD-4278-9C2E-3CD9DD1F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23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95D73E-86F8-48D3-B6B1-342089F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7918AF-2113-471B-A7C0-72A5FDFFE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506B3-AD1C-4A63-B7AD-0F058AB13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9932-3347-4794-A737-8C0F6F73000B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08FDEE-F634-4F00-AB2D-B907C3AF4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9C881-FD58-4A84-A010-34EDB35D2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F964-A1C8-43AF-9199-58D7C3B214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6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www.youtube.com/watch?v=0aSdBAaI-q8&amp;feature=youtu.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CDA51B-CE1A-4356-B17D-C607FCEC9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43" y="689549"/>
            <a:ext cx="4173788" cy="232330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E446F8-BB05-4CCA-B255-954CFCE8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0" y="3651629"/>
            <a:ext cx="4170552" cy="288195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298212-AD56-4E57-8275-683A71945857}"/>
              </a:ext>
            </a:extLst>
          </p:cNvPr>
          <p:cNvSpPr txBox="1"/>
          <p:nvPr/>
        </p:nvSpPr>
        <p:spPr>
          <a:xfrm>
            <a:off x="580930" y="835992"/>
            <a:ext cx="47624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Grupo 1:  Manufactura – Logística – Transporte</a:t>
            </a:r>
            <a:br>
              <a:rPr lang="es-CO" b="1" dirty="0"/>
            </a:br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Yesid Felipe Leguizamon Lopez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Jhoan</a:t>
            </a:r>
            <a:r>
              <a:rPr lang="es-CO" dirty="0"/>
              <a:t> Hernán Laverde Morales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Jose</a:t>
            </a:r>
            <a:r>
              <a:rPr lang="es-CO" dirty="0"/>
              <a:t> Alirio </a:t>
            </a:r>
            <a:r>
              <a:rPr lang="es-CO" dirty="0" err="1"/>
              <a:t>Cuchigay</a:t>
            </a:r>
            <a:r>
              <a:rPr lang="es-CO" dirty="0"/>
              <a:t> Rosas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Manuel Alejandro Hurtado Gómez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Jairo Andrés Bermúdez Jáuregui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John Edisson </a:t>
            </a:r>
            <a:r>
              <a:rPr lang="es-CO" dirty="0" err="1"/>
              <a:t>Rodriguez</a:t>
            </a:r>
            <a:r>
              <a:rPr lang="es-CO" dirty="0"/>
              <a:t> Cruz</a:t>
            </a:r>
          </a:p>
        </p:txBody>
      </p:sp>
      <p:pic>
        <p:nvPicPr>
          <p:cNvPr id="1026" name="Picture 2" descr="What is IO-Link? | The Automation Blog">
            <a:hlinkClick r:id="rId4"/>
            <a:extLst>
              <a:ext uri="{FF2B5EF4-FFF2-40B4-BE49-F238E27FC236}">
                <a16:creationId xmlns:a16="http://schemas.microsoft.com/office/drawing/2014/main" id="{05C2CC93-CAA6-4424-B842-31610261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34" y="2459175"/>
            <a:ext cx="2214694" cy="110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7F8E939-F220-4504-A126-AD33BA5CDA97}"/>
              </a:ext>
            </a:extLst>
          </p:cNvPr>
          <p:cNvSpPr/>
          <p:nvPr/>
        </p:nvSpPr>
        <p:spPr>
          <a:xfrm>
            <a:off x="464697" y="205891"/>
            <a:ext cx="7160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s-MX" sz="2000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Diplomado la 4ta Revolución Industrial desde el IOT SENA</a:t>
            </a:r>
          </a:p>
        </p:txBody>
      </p:sp>
      <p:pic>
        <p:nvPicPr>
          <p:cNvPr id="1028" name="Picture 4" descr="Video 01 - ESP 8266 - Esp32 - Introduccion y Aplicaciones - YouTube">
            <a:extLst>
              <a:ext uri="{FF2B5EF4-FFF2-40B4-BE49-F238E27FC236}">
                <a16:creationId xmlns:a16="http://schemas.microsoft.com/office/drawing/2014/main" id="{E37D2A85-014F-4855-BB4E-AA7196A8E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8" b="14043"/>
          <a:stretch/>
        </p:blipFill>
        <p:spPr bwMode="auto">
          <a:xfrm>
            <a:off x="7018637" y="3845152"/>
            <a:ext cx="4572000" cy="249491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20C105C0-7676-4F51-A3FF-D76731E7B0B7}"/>
              </a:ext>
            </a:extLst>
          </p:cNvPr>
          <p:cNvSpPr/>
          <p:nvPr/>
        </p:nvSpPr>
        <p:spPr>
          <a:xfrm>
            <a:off x="3080551" y="4270159"/>
            <a:ext cx="1269507" cy="11363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D4D3C1B-CE42-4940-B76D-077D9A2194F8}"/>
              </a:ext>
            </a:extLst>
          </p:cNvPr>
          <p:cNvCxnSpPr>
            <a:stCxn id="14" idx="6"/>
          </p:cNvCxnSpPr>
          <p:nvPr/>
        </p:nvCxnSpPr>
        <p:spPr>
          <a:xfrm>
            <a:off x="4350058" y="4838330"/>
            <a:ext cx="2668579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58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Yesid Felipe Leguizamon Lopez</dc:creator>
  <cp:lastModifiedBy>Yesid Felipe Leguizamon Lopez</cp:lastModifiedBy>
  <cp:revision>3</cp:revision>
  <dcterms:created xsi:type="dcterms:W3CDTF">2020-09-03T21:05:51Z</dcterms:created>
  <dcterms:modified xsi:type="dcterms:W3CDTF">2020-09-03T21:35:22Z</dcterms:modified>
</cp:coreProperties>
</file>