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6" r:id="rId5"/>
    <p:sldId id="265" r:id="rId6"/>
    <p:sldId id="268" r:id="rId7"/>
    <p:sldId id="280" r:id="rId8"/>
    <p:sldId id="259" r:id="rId9"/>
    <p:sldId id="270" r:id="rId10"/>
    <p:sldId id="281" r:id="rId11"/>
    <p:sldId id="271" r:id="rId12"/>
    <p:sldId id="272" r:id="rId13"/>
    <p:sldId id="273" r:id="rId14"/>
    <p:sldId id="274" r:id="rId15"/>
    <p:sldId id="275" r:id="rId16"/>
    <p:sldId id="276" r:id="rId17"/>
    <p:sldId id="282" r:id="rId18"/>
    <p:sldId id="287" r:id="rId19"/>
    <p:sldId id="279" r:id="rId20"/>
    <p:sldId id="283" r:id="rId21"/>
    <p:sldId id="288" r:id="rId22"/>
    <p:sldId id="277" r:id="rId23"/>
    <p:sldId id="284" r:id="rId24"/>
    <p:sldId id="26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65.png"/><Relationship Id="rId7" Type="http://schemas.openxmlformats.org/officeDocument/2006/relationships/image" Target="../media/image80.png"/><Relationship Id="rId2" Type="http://schemas.openxmlformats.org/officeDocument/2006/relationships/image" Target="../media/image71.svg"/><Relationship Id="rId1" Type="http://schemas.openxmlformats.org/officeDocument/2006/relationships/image" Target="../media/image73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31.png"/><Relationship Id="rId6" Type="http://schemas.openxmlformats.org/officeDocument/2006/relationships/image" Target="../media/image24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svg"/><Relationship Id="rId1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svg"/><Relationship Id="rId1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65.png"/><Relationship Id="rId7" Type="http://schemas.openxmlformats.org/officeDocument/2006/relationships/image" Target="../media/image80.png"/><Relationship Id="rId2" Type="http://schemas.openxmlformats.org/officeDocument/2006/relationships/image" Target="../media/image71.svg"/><Relationship Id="rId1" Type="http://schemas.openxmlformats.org/officeDocument/2006/relationships/image" Target="../media/image73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9F0EC-CA76-43F5-85FA-5EB0A3D2B1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4990B1-1FC4-4509-A22F-0C029FB75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Hundreds of Games are designed yearly.</a:t>
          </a:r>
          <a:endParaRPr lang="en-US"/>
        </a:p>
      </dgm:t>
    </dgm:pt>
    <dgm:pt modelId="{311A6EFB-C3B8-4C87-A9F1-6F1EBE97F0DB}" type="parTrans" cxnId="{163E6CE7-A0B1-43C4-B089-F9B2D31E3A76}">
      <dgm:prSet/>
      <dgm:spPr/>
      <dgm:t>
        <a:bodyPr/>
        <a:lstStyle/>
        <a:p>
          <a:endParaRPr lang="en-US"/>
        </a:p>
      </dgm:t>
    </dgm:pt>
    <dgm:pt modelId="{FECC7E25-51A2-4653-A229-3FDAECFE7182}" type="sibTrans" cxnId="{163E6CE7-A0B1-43C4-B089-F9B2D31E3A76}">
      <dgm:prSet/>
      <dgm:spPr/>
      <dgm:t>
        <a:bodyPr/>
        <a:lstStyle/>
        <a:p>
          <a:endParaRPr lang="en-US"/>
        </a:p>
      </dgm:t>
    </dgm:pt>
    <dgm:pt modelId="{58D4A996-5091-40DC-B69E-954B275F7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Some are remembered for years to come, others are forgotten.</a:t>
          </a:r>
          <a:endParaRPr lang="en-US"/>
        </a:p>
      </dgm:t>
    </dgm:pt>
    <dgm:pt modelId="{90B3F375-30CA-4C7C-9914-4D98D65F9B3E}" type="parTrans" cxnId="{564A2260-03A1-4EA5-991A-6B626487A884}">
      <dgm:prSet/>
      <dgm:spPr/>
      <dgm:t>
        <a:bodyPr/>
        <a:lstStyle/>
        <a:p>
          <a:endParaRPr lang="en-US"/>
        </a:p>
      </dgm:t>
    </dgm:pt>
    <dgm:pt modelId="{B4CC65FC-C3E4-4653-89E3-165BA49C418A}" type="sibTrans" cxnId="{564A2260-03A1-4EA5-991A-6B626487A884}">
      <dgm:prSet/>
      <dgm:spPr/>
      <dgm:t>
        <a:bodyPr/>
        <a:lstStyle/>
        <a:p>
          <a:endParaRPr lang="en-US"/>
        </a:p>
      </dgm:t>
    </dgm:pt>
    <dgm:pt modelId="{A757C515-E062-4EBF-8463-A4AF7DB95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Regardless of popularity, all can be found at the right source</a:t>
          </a:r>
        </a:p>
      </dgm:t>
    </dgm:pt>
    <dgm:pt modelId="{133E670F-F78E-404F-AE9D-6C6944BBDD41}" type="parTrans" cxnId="{6460FEBB-3DF6-4A1B-A88F-E98A49D5D0D7}">
      <dgm:prSet/>
      <dgm:spPr/>
      <dgm:t>
        <a:bodyPr/>
        <a:lstStyle/>
        <a:p>
          <a:endParaRPr lang="en-US"/>
        </a:p>
      </dgm:t>
    </dgm:pt>
    <dgm:pt modelId="{52FBB64E-5019-4827-ACFA-FFC1E0BDAE54}" type="sibTrans" cxnId="{6460FEBB-3DF6-4A1B-A88F-E98A49D5D0D7}">
      <dgm:prSet/>
      <dgm:spPr/>
      <dgm:t>
        <a:bodyPr/>
        <a:lstStyle/>
        <a:p>
          <a:endParaRPr lang="en-US"/>
        </a:p>
      </dgm:t>
    </dgm:pt>
    <dgm:pt modelId="{27B991F8-B005-48C1-9BA5-ED9A42898E38}" type="pres">
      <dgm:prSet presAssocID="{A7B9F0EC-CA76-43F5-85FA-5EB0A3D2B15B}" presName="root" presStyleCnt="0">
        <dgm:presLayoutVars>
          <dgm:dir/>
          <dgm:resizeHandles val="exact"/>
        </dgm:presLayoutVars>
      </dgm:prSet>
      <dgm:spPr/>
    </dgm:pt>
    <dgm:pt modelId="{3E25D465-E25A-4814-9AB2-0E2418A95CBA}" type="pres">
      <dgm:prSet presAssocID="{B24990B1-1FC4-4509-A22F-0C029FB75F84}" presName="compNode" presStyleCnt="0"/>
      <dgm:spPr/>
    </dgm:pt>
    <dgm:pt modelId="{E13B7D97-24CA-4781-9A55-8A9AF319870D}" type="pres">
      <dgm:prSet presAssocID="{B24990B1-1FC4-4509-A22F-0C029FB75F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AC8C4BD3-AA9E-4B52-B439-97DF0228DBEB}" type="pres">
      <dgm:prSet presAssocID="{B24990B1-1FC4-4509-A22F-0C029FB75F84}" presName="spaceRect" presStyleCnt="0"/>
      <dgm:spPr/>
    </dgm:pt>
    <dgm:pt modelId="{ACD401F9-EC60-4836-9BE6-F1F836F6DCF1}" type="pres">
      <dgm:prSet presAssocID="{B24990B1-1FC4-4509-A22F-0C029FB75F84}" presName="textRect" presStyleLbl="revTx" presStyleIdx="0" presStyleCnt="3">
        <dgm:presLayoutVars>
          <dgm:chMax val="1"/>
          <dgm:chPref val="1"/>
        </dgm:presLayoutVars>
      </dgm:prSet>
      <dgm:spPr/>
    </dgm:pt>
    <dgm:pt modelId="{DC5787E6-2D40-45F8-8A21-3BE0409C9FC1}" type="pres">
      <dgm:prSet presAssocID="{FECC7E25-51A2-4653-A229-3FDAECFE7182}" presName="sibTrans" presStyleCnt="0"/>
      <dgm:spPr/>
    </dgm:pt>
    <dgm:pt modelId="{DD58D9F2-E1CB-4726-848A-CA62B2CAA1EF}" type="pres">
      <dgm:prSet presAssocID="{58D4A996-5091-40DC-B69E-954B275F798B}" presName="compNode" presStyleCnt="0"/>
      <dgm:spPr/>
    </dgm:pt>
    <dgm:pt modelId="{37BC1A1D-80F7-4D60-9ED7-3CC9684C9284}" type="pres">
      <dgm:prSet presAssocID="{58D4A996-5091-40DC-B69E-954B275F7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5DD06A96-24A6-40AF-BF2F-A83A872E4294}" type="pres">
      <dgm:prSet presAssocID="{58D4A996-5091-40DC-B69E-954B275F798B}" presName="spaceRect" presStyleCnt="0"/>
      <dgm:spPr/>
    </dgm:pt>
    <dgm:pt modelId="{1B433BD5-B89A-48DC-8298-AB6C6DF18FD7}" type="pres">
      <dgm:prSet presAssocID="{58D4A996-5091-40DC-B69E-954B275F798B}" presName="textRect" presStyleLbl="revTx" presStyleIdx="1" presStyleCnt="3">
        <dgm:presLayoutVars>
          <dgm:chMax val="1"/>
          <dgm:chPref val="1"/>
        </dgm:presLayoutVars>
      </dgm:prSet>
      <dgm:spPr/>
    </dgm:pt>
    <dgm:pt modelId="{DE82E4CA-B841-4E17-B64F-53C5CDEE7F31}" type="pres">
      <dgm:prSet presAssocID="{B4CC65FC-C3E4-4653-89E3-165BA49C418A}" presName="sibTrans" presStyleCnt="0"/>
      <dgm:spPr/>
    </dgm:pt>
    <dgm:pt modelId="{A2B298C6-6E76-4BB1-8F33-A18D2A4BF44C}" type="pres">
      <dgm:prSet presAssocID="{A757C515-E062-4EBF-8463-A4AF7DB955AE}" presName="compNode" presStyleCnt="0"/>
      <dgm:spPr/>
    </dgm:pt>
    <dgm:pt modelId="{F4D1E07E-A146-480D-BA6F-904045D958A5}" type="pres">
      <dgm:prSet presAssocID="{A757C515-E062-4EBF-8463-A4AF7DB955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raffe"/>
        </a:ext>
      </dgm:extLst>
    </dgm:pt>
    <dgm:pt modelId="{0F3EAB22-638F-4D86-AFA3-1BBA2442316A}" type="pres">
      <dgm:prSet presAssocID="{A757C515-E062-4EBF-8463-A4AF7DB955AE}" presName="spaceRect" presStyleCnt="0"/>
      <dgm:spPr/>
    </dgm:pt>
    <dgm:pt modelId="{44929BAF-3364-4ED6-8357-8BD02EF1D003}" type="pres">
      <dgm:prSet presAssocID="{A757C515-E062-4EBF-8463-A4AF7DB955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4A2260-03A1-4EA5-991A-6B626487A884}" srcId="{A7B9F0EC-CA76-43F5-85FA-5EB0A3D2B15B}" destId="{58D4A996-5091-40DC-B69E-954B275F798B}" srcOrd="1" destOrd="0" parTransId="{90B3F375-30CA-4C7C-9914-4D98D65F9B3E}" sibTransId="{B4CC65FC-C3E4-4653-89E3-165BA49C418A}"/>
    <dgm:cxn modelId="{F73F807D-238F-4A20-88EF-1F1199D34841}" type="presOf" srcId="{B24990B1-1FC4-4509-A22F-0C029FB75F84}" destId="{ACD401F9-EC60-4836-9BE6-F1F836F6DCF1}" srcOrd="0" destOrd="0" presId="urn:microsoft.com/office/officeart/2018/2/layout/IconLabelList"/>
    <dgm:cxn modelId="{9BE31F98-AC1C-4B6E-84B8-486BE42CE965}" type="presOf" srcId="{58D4A996-5091-40DC-B69E-954B275F798B}" destId="{1B433BD5-B89A-48DC-8298-AB6C6DF18FD7}" srcOrd="0" destOrd="0" presId="urn:microsoft.com/office/officeart/2018/2/layout/IconLabelList"/>
    <dgm:cxn modelId="{6460FEBB-3DF6-4A1B-A88F-E98A49D5D0D7}" srcId="{A7B9F0EC-CA76-43F5-85FA-5EB0A3D2B15B}" destId="{A757C515-E062-4EBF-8463-A4AF7DB955AE}" srcOrd="2" destOrd="0" parTransId="{133E670F-F78E-404F-AE9D-6C6944BBDD41}" sibTransId="{52FBB64E-5019-4827-ACFA-FFC1E0BDAE54}"/>
    <dgm:cxn modelId="{DC67D6C3-BBE1-4F59-98F4-ED36DCEB1A8D}" type="presOf" srcId="{A757C515-E062-4EBF-8463-A4AF7DB955AE}" destId="{44929BAF-3364-4ED6-8357-8BD02EF1D003}" srcOrd="0" destOrd="0" presId="urn:microsoft.com/office/officeart/2018/2/layout/IconLabelList"/>
    <dgm:cxn modelId="{163E6CE7-A0B1-43C4-B089-F9B2D31E3A76}" srcId="{A7B9F0EC-CA76-43F5-85FA-5EB0A3D2B15B}" destId="{B24990B1-1FC4-4509-A22F-0C029FB75F84}" srcOrd="0" destOrd="0" parTransId="{311A6EFB-C3B8-4C87-A9F1-6F1EBE97F0DB}" sibTransId="{FECC7E25-51A2-4653-A229-3FDAECFE7182}"/>
    <dgm:cxn modelId="{3838CBF4-02C4-4740-B137-E6FB5DE709AE}" type="presOf" srcId="{A7B9F0EC-CA76-43F5-85FA-5EB0A3D2B15B}" destId="{27B991F8-B005-48C1-9BA5-ED9A42898E38}" srcOrd="0" destOrd="0" presId="urn:microsoft.com/office/officeart/2018/2/layout/IconLabelList"/>
    <dgm:cxn modelId="{4854EE0D-5111-4C1D-91E3-D773337BF988}" type="presParOf" srcId="{27B991F8-B005-48C1-9BA5-ED9A42898E38}" destId="{3E25D465-E25A-4814-9AB2-0E2418A95CBA}" srcOrd="0" destOrd="0" presId="urn:microsoft.com/office/officeart/2018/2/layout/IconLabelList"/>
    <dgm:cxn modelId="{24571100-3A4C-4A4F-B131-7F2C08C4AD30}" type="presParOf" srcId="{3E25D465-E25A-4814-9AB2-0E2418A95CBA}" destId="{E13B7D97-24CA-4781-9A55-8A9AF319870D}" srcOrd="0" destOrd="0" presId="urn:microsoft.com/office/officeart/2018/2/layout/IconLabelList"/>
    <dgm:cxn modelId="{782C4ABD-86AF-48C6-B1F8-FC3EAAA7ADA5}" type="presParOf" srcId="{3E25D465-E25A-4814-9AB2-0E2418A95CBA}" destId="{AC8C4BD3-AA9E-4B52-B439-97DF0228DBEB}" srcOrd="1" destOrd="0" presId="urn:microsoft.com/office/officeart/2018/2/layout/IconLabelList"/>
    <dgm:cxn modelId="{0F001D84-7D61-4AE1-AE89-5F9F87B95DD6}" type="presParOf" srcId="{3E25D465-E25A-4814-9AB2-0E2418A95CBA}" destId="{ACD401F9-EC60-4836-9BE6-F1F836F6DCF1}" srcOrd="2" destOrd="0" presId="urn:microsoft.com/office/officeart/2018/2/layout/IconLabelList"/>
    <dgm:cxn modelId="{ED53DF01-6AEF-4A47-B373-F30E32D4F165}" type="presParOf" srcId="{27B991F8-B005-48C1-9BA5-ED9A42898E38}" destId="{DC5787E6-2D40-45F8-8A21-3BE0409C9FC1}" srcOrd="1" destOrd="0" presId="urn:microsoft.com/office/officeart/2018/2/layout/IconLabelList"/>
    <dgm:cxn modelId="{EC28A4E1-9CB6-41A9-91DF-EE30C16602B2}" type="presParOf" srcId="{27B991F8-B005-48C1-9BA5-ED9A42898E38}" destId="{DD58D9F2-E1CB-4726-848A-CA62B2CAA1EF}" srcOrd="2" destOrd="0" presId="urn:microsoft.com/office/officeart/2018/2/layout/IconLabelList"/>
    <dgm:cxn modelId="{D9BC402D-21BE-433A-9D5B-13DE252D86DC}" type="presParOf" srcId="{DD58D9F2-E1CB-4726-848A-CA62B2CAA1EF}" destId="{37BC1A1D-80F7-4D60-9ED7-3CC9684C9284}" srcOrd="0" destOrd="0" presId="urn:microsoft.com/office/officeart/2018/2/layout/IconLabelList"/>
    <dgm:cxn modelId="{70760C28-30B7-4169-B881-6704AD8008FB}" type="presParOf" srcId="{DD58D9F2-E1CB-4726-848A-CA62B2CAA1EF}" destId="{5DD06A96-24A6-40AF-BF2F-A83A872E4294}" srcOrd="1" destOrd="0" presId="urn:microsoft.com/office/officeart/2018/2/layout/IconLabelList"/>
    <dgm:cxn modelId="{E113CA4C-CC36-4DD3-97F8-98B3D52CF8A5}" type="presParOf" srcId="{DD58D9F2-E1CB-4726-848A-CA62B2CAA1EF}" destId="{1B433BD5-B89A-48DC-8298-AB6C6DF18FD7}" srcOrd="2" destOrd="0" presId="urn:microsoft.com/office/officeart/2018/2/layout/IconLabelList"/>
    <dgm:cxn modelId="{A8A1FE08-8AA4-4792-9F6D-37FB92BB717C}" type="presParOf" srcId="{27B991F8-B005-48C1-9BA5-ED9A42898E38}" destId="{DE82E4CA-B841-4E17-B64F-53C5CDEE7F31}" srcOrd="3" destOrd="0" presId="urn:microsoft.com/office/officeart/2018/2/layout/IconLabelList"/>
    <dgm:cxn modelId="{18BEEC4D-D30F-4E6B-9663-69EBFF5997A4}" type="presParOf" srcId="{27B991F8-B005-48C1-9BA5-ED9A42898E38}" destId="{A2B298C6-6E76-4BB1-8F33-A18D2A4BF44C}" srcOrd="4" destOrd="0" presId="urn:microsoft.com/office/officeart/2018/2/layout/IconLabelList"/>
    <dgm:cxn modelId="{F99FAE6F-702C-47E2-9763-76519852F425}" type="presParOf" srcId="{A2B298C6-6E76-4BB1-8F33-A18D2A4BF44C}" destId="{F4D1E07E-A146-480D-BA6F-904045D958A5}" srcOrd="0" destOrd="0" presId="urn:microsoft.com/office/officeart/2018/2/layout/IconLabelList"/>
    <dgm:cxn modelId="{294E9DD4-ACF2-4CF0-B815-8F9C6BEE4EE7}" type="presParOf" srcId="{A2B298C6-6E76-4BB1-8F33-A18D2A4BF44C}" destId="{0F3EAB22-638F-4D86-AFA3-1BBA2442316A}" srcOrd="1" destOrd="0" presId="urn:microsoft.com/office/officeart/2018/2/layout/IconLabelList"/>
    <dgm:cxn modelId="{B173CC57-A80A-4614-8402-818CCF3C9AF7}" type="presParOf" srcId="{A2B298C6-6E76-4BB1-8F33-A18D2A4BF44C}" destId="{44929BAF-3364-4ED6-8357-8BD02EF1D0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8C8CB-A5ED-436F-AA3A-B27B43E923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3D53FA-84F7-4923-8986-D9EABB82A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Measure, collect and go through a high level of video game data on Metacritic. </a:t>
          </a:r>
          <a:endParaRPr lang="en-US"/>
        </a:p>
      </dgm:t>
    </dgm:pt>
    <dgm:pt modelId="{FAAFAC78-2088-442C-847A-E34E1C1B2A0E}" type="parTrans" cxnId="{9CFDA75C-5372-4CBE-ADF7-55FD8B08D90D}">
      <dgm:prSet/>
      <dgm:spPr/>
      <dgm:t>
        <a:bodyPr/>
        <a:lstStyle/>
        <a:p>
          <a:endParaRPr lang="en-US"/>
        </a:p>
      </dgm:t>
    </dgm:pt>
    <dgm:pt modelId="{A15E4B04-2D1E-4BA9-A218-EEFF456192BB}" type="sibTrans" cxnId="{9CFDA75C-5372-4CBE-ADF7-55FD8B08D90D}">
      <dgm:prSet/>
      <dgm:spPr/>
      <dgm:t>
        <a:bodyPr/>
        <a:lstStyle/>
        <a:p>
          <a:endParaRPr lang="en-US"/>
        </a:p>
      </dgm:t>
    </dgm:pt>
    <dgm:pt modelId="{005CF401-43EF-4737-9825-2D4355877A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Through the data analyzed, produce conclusions, and further questions for future analysis. </a:t>
          </a:r>
          <a:endParaRPr lang="en-US" dirty="0"/>
        </a:p>
      </dgm:t>
    </dgm:pt>
    <dgm:pt modelId="{780F2656-B3AD-4232-BFA6-088DAC8327EE}" type="parTrans" cxnId="{3E12BF45-DD95-44A7-9D91-EA55F9BD6806}">
      <dgm:prSet/>
      <dgm:spPr/>
      <dgm:t>
        <a:bodyPr/>
        <a:lstStyle/>
        <a:p>
          <a:endParaRPr lang="en-US"/>
        </a:p>
      </dgm:t>
    </dgm:pt>
    <dgm:pt modelId="{63676088-7CBA-4457-BC51-CC7A0C141EE9}" type="sibTrans" cxnId="{3E12BF45-DD95-44A7-9D91-EA55F9BD6806}">
      <dgm:prSet/>
      <dgm:spPr/>
      <dgm:t>
        <a:bodyPr/>
        <a:lstStyle/>
        <a:p>
          <a:endParaRPr lang="en-US"/>
        </a:p>
      </dgm:t>
    </dgm:pt>
    <dgm:pt modelId="{B3E79522-951E-4DC3-A4B6-7D1602447A10}" type="pres">
      <dgm:prSet presAssocID="{3438C8CB-A5ED-436F-AA3A-B27B43E92327}" presName="root" presStyleCnt="0">
        <dgm:presLayoutVars>
          <dgm:dir/>
          <dgm:resizeHandles val="exact"/>
        </dgm:presLayoutVars>
      </dgm:prSet>
      <dgm:spPr/>
    </dgm:pt>
    <dgm:pt modelId="{A9D46134-701B-40A4-AD21-34C45263C581}" type="pres">
      <dgm:prSet presAssocID="{0B3D53FA-84F7-4923-8986-D9EABB82AB4A}" presName="compNode" presStyleCnt="0"/>
      <dgm:spPr/>
    </dgm:pt>
    <dgm:pt modelId="{1C4A7328-57B3-4019-998A-7C63FF931A46}" type="pres">
      <dgm:prSet presAssocID="{0B3D53FA-84F7-4923-8986-D9EABB82AB4A}" presName="bgRect" presStyleLbl="bgShp" presStyleIdx="0" presStyleCnt="2"/>
      <dgm:spPr/>
    </dgm:pt>
    <dgm:pt modelId="{EC4E449F-81EF-40DA-98DB-E0B4A63A4C68}" type="pres">
      <dgm:prSet presAssocID="{0B3D53FA-84F7-4923-8986-D9EABB82AB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7B106F3D-18AE-4B19-B455-8245C6278247}" type="pres">
      <dgm:prSet presAssocID="{0B3D53FA-84F7-4923-8986-D9EABB82AB4A}" presName="spaceRect" presStyleCnt="0"/>
      <dgm:spPr/>
    </dgm:pt>
    <dgm:pt modelId="{D9FBBA71-1B9C-4EF4-821A-BE81B63E9B19}" type="pres">
      <dgm:prSet presAssocID="{0B3D53FA-84F7-4923-8986-D9EABB82AB4A}" presName="parTx" presStyleLbl="revTx" presStyleIdx="0" presStyleCnt="2">
        <dgm:presLayoutVars>
          <dgm:chMax val="0"/>
          <dgm:chPref val="0"/>
        </dgm:presLayoutVars>
      </dgm:prSet>
      <dgm:spPr/>
    </dgm:pt>
    <dgm:pt modelId="{06100EE3-63B8-40CB-B45C-ABD3FA64ECF7}" type="pres">
      <dgm:prSet presAssocID="{A15E4B04-2D1E-4BA9-A218-EEFF456192BB}" presName="sibTrans" presStyleCnt="0"/>
      <dgm:spPr/>
    </dgm:pt>
    <dgm:pt modelId="{4C2039BD-561D-4A89-AEFC-571E2FA76462}" type="pres">
      <dgm:prSet presAssocID="{005CF401-43EF-4737-9825-2D4355877A64}" presName="compNode" presStyleCnt="0"/>
      <dgm:spPr/>
    </dgm:pt>
    <dgm:pt modelId="{4A181D8E-1044-4A1A-90A6-145B58120D02}" type="pres">
      <dgm:prSet presAssocID="{005CF401-43EF-4737-9825-2D4355877A64}" presName="bgRect" presStyleLbl="bgShp" presStyleIdx="1" presStyleCnt="2"/>
      <dgm:spPr/>
    </dgm:pt>
    <dgm:pt modelId="{FB081A81-382E-43BE-AA31-5D4BF97F5BFD}" type="pres">
      <dgm:prSet presAssocID="{005CF401-43EF-4737-9825-2D4355877A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1C9D80-1A5F-44CB-BF28-BC6662FBB4B6}" type="pres">
      <dgm:prSet presAssocID="{005CF401-43EF-4737-9825-2D4355877A64}" presName="spaceRect" presStyleCnt="0"/>
      <dgm:spPr/>
    </dgm:pt>
    <dgm:pt modelId="{443600CD-3EFD-428D-A692-AA5227A4F841}" type="pres">
      <dgm:prSet presAssocID="{005CF401-43EF-4737-9825-2D4355877A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CFDA75C-5372-4CBE-ADF7-55FD8B08D90D}" srcId="{3438C8CB-A5ED-436F-AA3A-B27B43E92327}" destId="{0B3D53FA-84F7-4923-8986-D9EABB82AB4A}" srcOrd="0" destOrd="0" parTransId="{FAAFAC78-2088-442C-847A-E34E1C1B2A0E}" sibTransId="{A15E4B04-2D1E-4BA9-A218-EEFF456192BB}"/>
    <dgm:cxn modelId="{3E12BF45-DD95-44A7-9D91-EA55F9BD6806}" srcId="{3438C8CB-A5ED-436F-AA3A-B27B43E92327}" destId="{005CF401-43EF-4737-9825-2D4355877A64}" srcOrd="1" destOrd="0" parTransId="{780F2656-B3AD-4232-BFA6-088DAC8327EE}" sibTransId="{63676088-7CBA-4457-BC51-CC7A0C141EE9}"/>
    <dgm:cxn modelId="{F0D78F4C-E4A4-4380-BF84-11EE70CFE240}" type="presOf" srcId="{3438C8CB-A5ED-436F-AA3A-B27B43E92327}" destId="{B3E79522-951E-4DC3-A4B6-7D1602447A10}" srcOrd="0" destOrd="0" presId="urn:microsoft.com/office/officeart/2018/2/layout/IconVerticalSolidList"/>
    <dgm:cxn modelId="{6AE110A1-B326-4F6C-82CE-30E81374A6CE}" type="presOf" srcId="{0B3D53FA-84F7-4923-8986-D9EABB82AB4A}" destId="{D9FBBA71-1B9C-4EF4-821A-BE81B63E9B19}" srcOrd="0" destOrd="0" presId="urn:microsoft.com/office/officeart/2018/2/layout/IconVerticalSolidList"/>
    <dgm:cxn modelId="{613EE5B2-A64B-48B5-BD2C-C399BF8B2BA4}" type="presOf" srcId="{005CF401-43EF-4737-9825-2D4355877A64}" destId="{443600CD-3EFD-428D-A692-AA5227A4F841}" srcOrd="0" destOrd="0" presId="urn:microsoft.com/office/officeart/2018/2/layout/IconVerticalSolidList"/>
    <dgm:cxn modelId="{A68B59A5-CCAD-45B5-B7EF-E902D429635F}" type="presParOf" srcId="{B3E79522-951E-4DC3-A4B6-7D1602447A10}" destId="{A9D46134-701B-40A4-AD21-34C45263C581}" srcOrd="0" destOrd="0" presId="urn:microsoft.com/office/officeart/2018/2/layout/IconVerticalSolidList"/>
    <dgm:cxn modelId="{2E23B566-AE81-42C7-884E-A341B0936003}" type="presParOf" srcId="{A9D46134-701B-40A4-AD21-34C45263C581}" destId="{1C4A7328-57B3-4019-998A-7C63FF931A46}" srcOrd="0" destOrd="0" presId="urn:microsoft.com/office/officeart/2018/2/layout/IconVerticalSolidList"/>
    <dgm:cxn modelId="{F0148FF2-25F7-49AC-A974-A0374FE34558}" type="presParOf" srcId="{A9D46134-701B-40A4-AD21-34C45263C581}" destId="{EC4E449F-81EF-40DA-98DB-E0B4A63A4C68}" srcOrd="1" destOrd="0" presId="urn:microsoft.com/office/officeart/2018/2/layout/IconVerticalSolidList"/>
    <dgm:cxn modelId="{866E8DD5-5CDC-47AA-8A6D-CD34662B01CA}" type="presParOf" srcId="{A9D46134-701B-40A4-AD21-34C45263C581}" destId="{7B106F3D-18AE-4B19-B455-8245C6278247}" srcOrd="2" destOrd="0" presId="urn:microsoft.com/office/officeart/2018/2/layout/IconVerticalSolidList"/>
    <dgm:cxn modelId="{A624A26E-56FA-4575-A82A-2A733EB19504}" type="presParOf" srcId="{A9D46134-701B-40A4-AD21-34C45263C581}" destId="{D9FBBA71-1B9C-4EF4-821A-BE81B63E9B19}" srcOrd="3" destOrd="0" presId="urn:microsoft.com/office/officeart/2018/2/layout/IconVerticalSolidList"/>
    <dgm:cxn modelId="{7702F9AE-276B-4A6F-8411-E7885E19F72E}" type="presParOf" srcId="{B3E79522-951E-4DC3-A4B6-7D1602447A10}" destId="{06100EE3-63B8-40CB-B45C-ABD3FA64ECF7}" srcOrd="1" destOrd="0" presId="urn:microsoft.com/office/officeart/2018/2/layout/IconVerticalSolidList"/>
    <dgm:cxn modelId="{4517874B-5A7C-4834-802B-AF70847FB192}" type="presParOf" srcId="{B3E79522-951E-4DC3-A4B6-7D1602447A10}" destId="{4C2039BD-561D-4A89-AEFC-571E2FA76462}" srcOrd="2" destOrd="0" presId="urn:microsoft.com/office/officeart/2018/2/layout/IconVerticalSolidList"/>
    <dgm:cxn modelId="{24B3E633-5739-4FA4-BDF5-8A6CBD2D7975}" type="presParOf" srcId="{4C2039BD-561D-4A89-AEFC-571E2FA76462}" destId="{4A181D8E-1044-4A1A-90A6-145B58120D02}" srcOrd="0" destOrd="0" presId="urn:microsoft.com/office/officeart/2018/2/layout/IconVerticalSolidList"/>
    <dgm:cxn modelId="{04FE8540-E54C-40B5-B828-0946779C66DD}" type="presParOf" srcId="{4C2039BD-561D-4A89-AEFC-571E2FA76462}" destId="{FB081A81-382E-43BE-AA31-5D4BF97F5BFD}" srcOrd="1" destOrd="0" presId="urn:microsoft.com/office/officeart/2018/2/layout/IconVerticalSolidList"/>
    <dgm:cxn modelId="{BC034282-6542-4DEC-AB85-D637E4139324}" type="presParOf" srcId="{4C2039BD-561D-4A89-AEFC-571E2FA76462}" destId="{271C9D80-1A5F-44CB-BF28-BC6662FBB4B6}" srcOrd="2" destOrd="0" presId="urn:microsoft.com/office/officeart/2018/2/layout/IconVerticalSolidList"/>
    <dgm:cxn modelId="{51F3898C-4AD4-4C39-957D-6C2B14F7D79F}" type="presParOf" srcId="{4C2039BD-561D-4A89-AEFC-571E2FA76462}" destId="{443600CD-3EFD-428D-A692-AA5227A4F8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826A4-601A-4E12-A4BE-070C843830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7DDB3D8-1A2E-4879-BD94-183EAFEBA2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Developer</a:t>
          </a:r>
        </a:p>
      </dgm:t>
    </dgm:pt>
    <dgm:pt modelId="{CD7D1FED-09ED-49E3-98E5-85B24C9D8DAD}" type="parTrans" cxnId="{B6A32E98-E7BD-44AE-9EF6-957A0AE27085}">
      <dgm:prSet/>
      <dgm:spPr/>
      <dgm:t>
        <a:bodyPr/>
        <a:lstStyle/>
        <a:p>
          <a:endParaRPr lang="en-US"/>
        </a:p>
      </dgm:t>
    </dgm:pt>
    <dgm:pt modelId="{5E527284-7B17-4530-8195-CAF7D359033C}" type="sibTrans" cxnId="{B6A32E98-E7BD-44AE-9EF6-957A0AE27085}">
      <dgm:prSet/>
      <dgm:spPr/>
      <dgm:t>
        <a:bodyPr/>
        <a:lstStyle/>
        <a:p>
          <a:endParaRPr lang="en-US"/>
        </a:p>
      </dgm:t>
    </dgm:pt>
    <dgm:pt modelId="{C5F25CC9-8EC1-494B-A332-94F8E2F199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Release Date</a:t>
          </a:r>
        </a:p>
      </dgm:t>
    </dgm:pt>
    <dgm:pt modelId="{6407069E-93F7-4FFA-A4E5-E93F543B881A}" type="parTrans" cxnId="{C4BC9492-075A-4B20-A509-20584042398E}">
      <dgm:prSet/>
      <dgm:spPr/>
      <dgm:t>
        <a:bodyPr/>
        <a:lstStyle/>
        <a:p>
          <a:endParaRPr lang="en-US"/>
        </a:p>
      </dgm:t>
    </dgm:pt>
    <dgm:pt modelId="{BA5B23F3-87D7-44F3-A1EE-3E01667B86C7}" type="sibTrans" cxnId="{C4BC9492-075A-4B20-A509-20584042398E}">
      <dgm:prSet/>
      <dgm:spPr/>
      <dgm:t>
        <a:bodyPr/>
        <a:lstStyle/>
        <a:p>
          <a:endParaRPr lang="en-US"/>
        </a:p>
      </dgm:t>
    </dgm:pt>
    <dgm:pt modelId="{1C31B167-8D6E-4E07-ABD9-C85D375D62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Genres </a:t>
          </a:r>
        </a:p>
      </dgm:t>
    </dgm:pt>
    <dgm:pt modelId="{856BA697-F921-4E7E-98BF-EFF7E634F0B7}" type="parTrans" cxnId="{D4797521-904E-4031-B9A7-CE87F8814567}">
      <dgm:prSet/>
      <dgm:spPr/>
      <dgm:t>
        <a:bodyPr/>
        <a:lstStyle/>
        <a:p>
          <a:endParaRPr lang="en-US"/>
        </a:p>
      </dgm:t>
    </dgm:pt>
    <dgm:pt modelId="{F5062E3B-3589-4124-AB5E-CD333CA6D366}" type="sibTrans" cxnId="{D4797521-904E-4031-B9A7-CE87F8814567}">
      <dgm:prSet/>
      <dgm:spPr/>
      <dgm:t>
        <a:bodyPr/>
        <a:lstStyle/>
        <a:p>
          <a:endParaRPr lang="en-US"/>
        </a:p>
      </dgm:t>
    </dgm:pt>
    <dgm:pt modelId="{5992E305-4BCA-4BF2-8DDE-289E4EED7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Critic Reviews </a:t>
          </a:r>
        </a:p>
      </dgm:t>
    </dgm:pt>
    <dgm:pt modelId="{7EC062B6-6905-4292-B32E-46B4D1FFACDC}" type="parTrans" cxnId="{B1E9A0C3-E23F-4C9E-BC94-7E3C667905E5}">
      <dgm:prSet/>
      <dgm:spPr/>
      <dgm:t>
        <a:bodyPr/>
        <a:lstStyle/>
        <a:p>
          <a:endParaRPr lang="en-US"/>
        </a:p>
      </dgm:t>
    </dgm:pt>
    <dgm:pt modelId="{BA29C3AC-8231-4439-871F-FE10A5761EE9}" type="sibTrans" cxnId="{B1E9A0C3-E23F-4C9E-BC94-7E3C667905E5}">
      <dgm:prSet/>
      <dgm:spPr/>
      <dgm:t>
        <a:bodyPr/>
        <a:lstStyle/>
        <a:p>
          <a:endParaRPr lang="en-US"/>
        </a:p>
      </dgm:t>
    </dgm:pt>
    <dgm:pt modelId="{573CCBB4-3C1F-4A4F-B78E-C27EDE2EFB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Critic names, and separate scores</a:t>
          </a:r>
        </a:p>
      </dgm:t>
    </dgm:pt>
    <dgm:pt modelId="{E58DEE7E-9549-4F8D-90A0-7603AA982A22}" type="parTrans" cxnId="{B9C64444-F5D1-4A51-AC94-F5C0A80079D8}">
      <dgm:prSet/>
      <dgm:spPr/>
      <dgm:t>
        <a:bodyPr/>
        <a:lstStyle/>
        <a:p>
          <a:endParaRPr lang="en-US"/>
        </a:p>
      </dgm:t>
    </dgm:pt>
    <dgm:pt modelId="{936D7E17-52F2-4923-9E12-EED7D94659A5}" type="sibTrans" cxnId="{B9C64444-F5D1-4A51-AC94-F5C0A80079D8}">
      <dgm:prSet/>
      <dgm:spPr/>
      <dgm:t>
        <a:bodyPr/>
        <a:lstStyle/>
        <a:p>
          <a:endParaRPr lang="en-US"/>
        </a:p>
      </dgm:t>
    </dgm:pt>
    <dgm:pt modelId="{BA5C05AA-D52E-4C42-8E6B-CCC40A965D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 grade </a:t>
          </a:r>
        </a:p>
      </dgm:t>
    </dgm:pt>
    <dgm:pt modelId="{E1A2E6A9-0663-435F-AA22-E1155497BD5E}" type="parTrans" cxnId="{07690707-E0EB-4626-A65E-A2DB8DF4808D}">
      <dgm:prSet/>
      <dgm:spPr/>
      <dgm:t>
        <a:bodyPr/>
        <a:lstStyle/>
        <a:p>
          <a:endParaRPr lang="en-US"/>
        </a:p>
      </dgm:t>
    </dgm:pt>
    <dgm:pt modelId="{569448BC-0E8A-45FE-ADB6-CDAE74360A73}" type="sibTrans" cxnId="{07690707-E0EB-4626-A65E-A2DB8DF4808D}">
      <dgm:prSet/>
      <dgm:spPr/>
      <dgm:t>
        <a:bodyPr/>
        <a:lstStyle/>
        <a:p>
          <a:endParaRPr lang="en-US"/>
        </a:p>
      </dgm:t>
    </dgm:pt>
    <dgm:pt modelId="{0CD7AE1C-DCB6-4EAF-8959-00EDFEE9848C}" type="pres">
      <dgm:prSet presAssocID="{6F7826A4-601A-4E12-A4BE-070C84383075}" presName="root" presStyleCnt="0">
        <dgm:presLayoutVars>
          <dgm:dir/>
          <dgm:resizeHandles val="exact"/>
        </dgm:presLayoutVars>
      </dgm:prSet>
      <dgm:spPr/>
    </dgm:pt>
    <dgm:pt modelId="{D526124B-86F3-43D8-BB9F-2E902F36F5DD}" type="pres">
      <dgm:prSet presAssocID="{67DDB3D8-1A2E-4879-BD94-183EAFEBA228}" presName="compNode" presStyleCnt="0"/>
      <dgm:spPr/>
    </dgm:pt>
    <dgm:pt modelId="{36B75D72-F356-4502-9F6B-397ABCF6431D}" type="pres">
      <dgm:prSet presAssocID="{67DDB3D8-1A2E-4879-BD94-183EAFEBA228}" presName="iconBgRect" presStyleLbl="bgShp" presStyleIdx="0" presStyleCnt="6"/>
      <dgm:spPr/>
    </dgm:pt>
    <dgm:pt modelId="{465AB85A-05BD-4452-81C3-74CD785FA423}" type="pres">
      <dgm:prSet presAssocID="{67DDB3D8-1A2E-4879-BD94-183EAFEBA2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B7DEB9F6-70E5-4BB9-8C39-0D20EC162236}" type="pres">
      <dgm:prSet presAssocID="{67DDB3D8-1A2E-4879-BD94-183EAFEBA228}" presName="spaceRect" presStyleCnt="0"/>
      <dgm:spPr/>
    </dgm:pt>
    <dgm:pt modelId="{52671708-674A-4D2C-856B-CEE3E8AC7C7A}" type="pres">
      <dgm:prSet presAssocID="{67DDB3D8-1A2E-4879-BD94-183EAFEBA228}" presName="textRect" presStyleLbl="revTx" presStyleIdx="0" presStyleCnt="6">
        <dgm:presLayoutVars>
          <dgm:chMax val="1"/>
          <dgm:chPref val="1"/>
        </dgm:presLayoutVars>
      </dgm:prSet>
      <dgm:spPr/>
    </dgm:pt>
    <dgm:pt modelId="{993F7D67-7510-4E2F-8326-35312F746958}" type="pres">
      <dgm:prSet presAssocID="{5E527284-7B17-4530-8195-CAF7D359033C}" presName="sibTrans" presStyleCnt="0"/>
      <dgm:spPr/>
    </dgm:pt>
    <dgm:pt modelId="{2A30ACD8-E11C-447E-9E14-C366CE70E12D}" type="pres">
      <dgm:prSet presAssocID="{C5F25CC9-8EC1-494B-A332-94F8E2F19977}" presName="compNode" presStyleCnt="0"/>
      <dgm:spPr/>
    </dgm:pt>
    <dgm:pt modelId="{E78A1ADA-78D5-4FEF-BB31-3DACF083B40F}" type="pres">
      <dgm:prSet presAssocID="{C5F25CC9-8EC1-494B-A332-94F8E2F19977}" presName="iconBgRect" presStyleLbl="bgShp" presStyleIdx="1" presStyleCnt="6"/>
      <dgm:spPr/>
    </dgm:pt>
    <dgm:pt modelId="{A9DD6398-F522-4BC0-8EBF-2130E7D706AB}" type="pres">
      <dgm:prSet presAssocID="{C5F25CC9-8EC1-494B-A332-94F8E2F1997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703D417D-7BD9-4B8A-BA1D-A3F5B97E30F8}" type="pres">
      <dgm:prSet presAssocID="{C5F25CC9-8EC1-494B-A332-94F8E2F19977}" presName="spaceRect" presStyleCnt="0"/>
      <dgm:spPr/>
    </dgm:pt>
    <dgm:pt modelId="{8923FFD1-E103-4560-9ABE-A9D643972B41}" type="pres">
      <dgm:prSet presAssocID="{C5F25CC9-8EC1-494B-A332-94F8E2F19977}" presName="textRect" presStyleLbl="revTx" presStyleIdx="1" presStyleCnt="6">
        <dgm:presLayoutVars>
          <dgm:chMax val="1"/>
          <dgm:chPref val="1"/>
        </dgm:presLayoutVars>
      </dgm:prSet>
      <dgm:spPr/>
    </dgm:pt>
    <dgm:pt modelId="{DB1CF142-32C1-4301-BED4-19F392B4455D}" type="pres">
      <dgm:prSet presAssocID="{BA5B23F3-87D7-44F3-A1EE-3E01667B86C7}" presName="sibTrans" presStyleCnt="0"/>
      <dgm:spPr/>
    </dgm:pt>
    <dgm:pt modelId="{7D72A976-15BC-4A6F-ACBD-6B125073067F}" type="pres">
      <dgm:prSet presAssocID="{1C31B167-8D6E-4E07-ABD9-C85D375D62FB}" presName="compNode" presStyleCnt="0"/>
      <dgm:spPr/>
    </dgm:pt>
    <dgm:pt modelId="{50A03096-DA5A-4AC7-8B4F-6447C0D2AD0E}" type="pres">
      <dgm:prSet presAssocID="{1C31B167-8D6E-4E07-ABD9-C85D375D62FB}" presName="iconBgRect" presStyleLbl="bgShp" presStyleIdx="2" presStyleCnt="6"/>
      <dgm:spPr/>
    </dgm:pt>
    <dgm:pt modelId="{1177FC4A-0965-49C8-A919-9BEF2AD20A01}" type="pres">
      <dgm:prSet presAssocID="{1C31B167-8D6E-4E07-ABD9-C85D375D62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cept"/>
        </a:ext>
      </dgm:extLst>
    </dgm:pt>
    <dgm:pt modelId="{7439EAE4-3354-484A-9939-6C7377DCDA4B}" type="pres">
      <dgm:prSet presAssocID="{1C31B167-8D6E-4E07-ABD9-C85D375D62FB}" presName="spaceRect" presStyleCnt="0"/>
      <dgm:spPr/>
    </dgm:pt>
    <dgm:pt modelId="{29625FB1-C8C3-4DA5-AB8C-28EC359CECB7}" type="pres">
      <dgm:prSet presAssocID="{1C31B167-8D6E-4E07-ABD9-C85D375D62FB}" presName="textRect" presStyleLbl="revTx" presStyleIdx="2" presStyleCnt="6">
        <dgm:presLayoutVars>
          <dgm:chMax val="1"/>
          <dgm:chPref val="1"/>
        </dgm:presLayoutVars>
      </dgm:prSet>
      <dgm:spPr/>
    </dgm:pt>
    <dgm:pt modelId="{141F0308-DDD5-4AE3-92D9-38C4AD05162A}" type="pres">
      <dgm:prSet presAssocID="{F5062E3B-3589-4124-AB5E-CD333CA6D366}" presName="sibTrans" presStyleCnt="0"/>
      <dgm:spPr/>
    </dgm:pt>
    <dgm:pt modelId="{57085B53-D85F-4326-9100-D1F6AAE1C769}" type="pres">
      <dgm:prSet presAssocID="{5992E305-4BCA-4BF2-8DDE-289E4EED7BCE}" presName="compNode" presStyleCnt="0"/>
      <dgm:spPr/>
    </dgm:pt>
    <dgm:pt modelId="{C388D8EA-16C6-4B8E-B50B-27777A318592}" type="pres">
      <dgm:prSet presAssocID="{5992E305-4BCA-4BF2-8DDE-289E4EED7BCE}" presName="iconBgRect" presStyleLbl="bgShp" presStyleIdx="3" presStyleCnt="6"/>
      <dgm:spPr/>
    </dgm:pt>
    <dgm:pt modelId="{207AF853-967F-47A9-B144-15B2CDA2FE22}" type="pres">
      <dgm:prSet presAssocID="{5992E305-4BCA-4BF2-8DDE-289E4EED7B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ED5DAAD2-B8A6-4FCE-AD2D-6576416F9C83}" type="pres">
      <dgm:prSet presAssocID="{5992E305-4BCA-4BF2-8DDE-289E4EED7BCE}" presName="spaceRect" presStyleCnt="0"/>
      <dgm:spPr/>
    </dgm:pt>
    <dgm:pt modelId="{1B5338EE-BE1C-4E0B-A690-C24282084A78}" type="pres">
      <dgm:prSet presAssocID="{5992E305-4BCA-4BF2-8DDE-289E4EED7BCE}" presName="textRect" presStyleLbl="revTx" presStyleIdx="3" presStyleCnt="6">
        <dgm:presLayoutVars>
          <dgm:chMax val="1"/>
          <dgm:chPref val="1"/>
        </dgm:presLayoutVars>
      </dgm:prSet>
      <dgm:spPr/>
    </dgm:pt>
    <dgm:pt modelId="{327C4ECD-D669-491B-A64F-771EC579636E}" type="pres">
      <dgm:prSet presAssocID="{BA29C3AC-8231-4439-871F-FE10A5761EE9}" presName="sibTrans" presStyleCnt="0"/>
      <dgm:spPr/>
    </dgm:pt>
    <dgm:pt modelId="{FEE8A106-92C8-4BFE-8F75-6B339EEAD953}" type="pres">
      <dgm:prSet presAssocID="{573CCBB4-3C1F-4A4F-B78E-C27EDE2EFBDE}" presName="compNode" presStyleCnt="0"/>
      <dgm:spPr/>
    </dgm:pt>
    <dgm:pt modelId="{F8ED0CDF-D631-4694-A421-ACA1CA3C0BAE}" type="pres">
      <dgm:prSet presAssocID="{573CCBB4-3C1F-4A4F-B78E-C27EDE2EFBDE}" presName="iconBgRect" presStyleLbl="bgShp" presStyleIdx="4" presStyleCnt="6"/>
      <dgm:spPr/>
    </dgm:pt>
    <dgm:pt modelId="{BB2C9086-368E-4221-81C1-F773446FC4F6}" type="pres">
      <dgm:prSet presAssocID="{573CCBB4-3C1F-4A4F-B78E-C27EDE2EFBD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AB5F9D9B-C7FF-46BE-9753-9399A39B0BD3}" type="pres">
      <dgm:prSet presAssocID="{573CCBB4-3C1F-4A4F-B78E-C27EDE2EFBDE}" presName="spaceRect" presStyleCnt="0"/>
      <dgm:spPr/>
    </dgm:pt>
    <dgm:pt modelId="{D544ACEC-9305-454F-97E3-060874CD10F6}" type="pres">
      <dgm:prSet presAssocID="{573CCBB4-3C1F-4A4F-B78E-C27EDE2EFBDE}" presName="textRect" presStyleLbl="revTx" presStyleIdx="4" presStyleCnt="6">
        <dgm:presLayoutVars>
          <dgm:chMax val="1"/>
          <dgm:chPref val="1"/>
        </dgm:presLayoutVars>
      </dgm:prSet>
      <dgm:spPr/>
    </dgm:pt>
    <dgm:pt modelId="{5A8A1414-3CB3-486A-A8E0-76AA559E424A}" type="pres">
      <dgm:prSet presAssocID="{936D7E17-52F2-4923-9E12-EED7D94659A5}" presName="sibTrans" presStyleCnt="0"/>
      <dgm:spPr/>
    </dgm:pt>
    <dgm:pt modelId="{E4B171CD-05D8-4A1A-9B4E-679598E7A232}" type="pres">
      <dgm:prSet presAssocID="{BA5C05AA-D52E-4C42-8E6B-CCC40A965D48}" presName="compNode" presStyleCnt="0"/>
      <dgm:spPr/>
    </dgm:pt>
    <dgm:pt modelId="{5B4C720B-516C-4A28-865B-8685065CA3C0}" type="pres">
      <dgm:prSet presAssocID="{BA5C05AA-D52E-4C42-8E6B-CCC40A965D48}" presName="iconBgRect" presStyleLbl="bgShp" presStyleIdx="5" presStyleCnt="6"/>
      <dgm:spPr/>
    </dgm:pt>
    <dgm:pt modelId="{A4602E62-CAAB-4A83-851D-B12146CA85B9}" type="pres">
      <dgm:prSet presAssocID="{BA5C05AA-D52E-4C42-8E6B-CCC40A965D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02F48EA7-4D6D-4D80-9995-D7DC6B005702}" type="pres">
      <dgm:prSet presAssocID="{BA5C05AA-D52E-4C42-8E6B-CCC40A965D48}" presName="spaceRect" presStyleCnt="0"/>
      <dgm:spPr/>
    </dgm:pt>
    <dgm:pt modelId="{A8976FE8-CD08-48E7-8F90-27F6CCC65667}" type="pres">
      <dgm:prSet presAssocID="{BA5C05AA-D52E-4C42-8E6B-CCC40A965D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7690707-E0EB-4626-A65E-A2DB8DF4808D}" srcId="{6F7826A4-601A-4E12-A4BE-070C84383075}" destId="{BA5C05AA-D52E-4C42-8E6B-CCC40A965D48}" srcOrd="5" destOrd="0" parTransId="{E1A2E6A9-0663-435F-AA22-E1155497BD5E}" sibTransId="{569448BC-0E8A-45FE-ADB6-CDAE74360A73}"/>
    <dgm:cxn modelId="{D4797521-904E-4031-B9A7-CE87F8814567}" srcId="{6F7826A4-601A-4E12-A4BE-070C84383075}" destId="{1C31B167-8D6E-4E07-ABD9-C85D375D62FB}" srcOrd="2" destOrd="0" parTransId="{856BA697-F921-4E7E-98BF-EFF7E634F0B7}" sibTransId="{F5062E3B-3589-4124-AB5E-CD333CA6D366}"/>
    <dgm:cxn modelId="{283E4E32-E6A3-4D6D-80F1-0326F149B399}" type="presOf" srcId="{5992E305-4BCA-4BF2-8DDE-289E4EED7BCE}" destId="{1B5338EE-BE1C-4E0B-A690-C24282084A78}" srcOrd="0" destOrd="0" presId="urn:microsoft.com/office/officeart/2018/5/layout/IconCircleLabelList"/>
    <dgm:cxn modelId="{D9ECE55F-0A51-4B24-A22A-A7BA5066FAFD}" type="presOf" srcId="{6F7826A4-601A-4E12-A4BE-070C84383075}" destId="{0CD7AE1C-DCB6-4EAF-8959-00EDFEE9848C}" srcOrd="0" destOrd="0" presId="urn:microsoft.com/office/officeart/2018/5/layout/IconCircleLabelList"/>
    <dgm:cxn modelId="{B9C64444-F5D1-4A51-AC94-F5C0A80079D8}" srcId="{6F7826A4-601A-4E12-A4BE-070C84383075}" destId="{573CCBB4-3C1F-4A4F-B78E-C27EDE2EFBDE}" srcOrd="4" destOrd="0" parTransId="{E58DEE7E-9549-4F8D-90A0-7603AA982A22}" sibTransId="{936D7E17-52F2-4923-9E12-EED7D94659A5}"/>
    <dgm:cxn modelId="{70B63C6F-CDC6-4D15-BB8B-D267C532918F}" type="presOf" srcId="{BA5C05AA-D52E-4C42-8E6B-CCC40A965D48}" destId="{A8976FE8-CD08-48E7-8F90-27F6CCC65667}" srcOrd="0" destOrd="0" presId="urn:microsoft.com/office/officeart/2018/5/layout/IconCircleLabelList"/>
    <dgm:cxn modelId="{C4BC9492-075A-4B20-A509-20584042398E}" srcId="{6F7826A4-601A-4E12-A4BE-070C84383075}" destId="{C5F25CC9-8EC1-494B-A332-94F8E2F19977}" srcOrd="1" destOrd="0" parTransId="{6407069E-93F7-4FFA-A4E5-E93F543B881A}" sibTransId="{BA5B23F3-87D7-44F3-A1EE-3E01667B86C7}"/>
    <dgm:cxn modelId="{B6A32E98-E7BD-44AE-9EF6-957A0AE27085}" srcId="{6F7826A4-601A-4E12-A4BE-070C84383075}" destId="{67DDB3D8-1A2E-4879-BD94-183EAFEBA228}" srcOrd="0" destOrd="0" parTransId="{CD7D1FED-09ED-49E3-98E5-85B24C9D8DAD}" sibTransId="{5E527284-7B17-4530-8195-CAF7D359033C}"/>
    <dgm:cxn modelId="{2700E1A7-4F81-4776-8EF9-8EEF462F870D}" type="presOf" srcId="{573CCBB4-3C1F-4A4F-B78E-C27EDE2EFBDE}" destId="{D544ACEC-9305-454F-97E3-060874CD10F6}" srcOrd="0" destOrd="0" presId="urn:microsoft.com/office/officeart/2018/5/layout/IconCircleLabelList"/>
    <dgm:cxn modelId="{483359AB-6552-4A37-8BB0-1AF3D60A7DDF}" type="presOf" srcId="{C5F25CC9-8EC1-494B-A332-94F8E2F19977}" destId="{8923FFD1-E103-4560-9ABE-A9D643972B41}" srcOrd="0" destOrd="0" presId="urn:microsoft.com/office/officeart/2018/5/layout/IconCircleLabelList"/>
    <dgm:cxn modelId="{BEC418B5-4D25-4359-B6EC-FF89656F1D58}" type="presOf" srcId="{67DDB3D8-1A2E-4879-BD94-183EAFEBA228}" destId="{52671708-674A-4D2C-856B-CEE3E8AC7C7A}" srcOrd="0" destOrd="0" presId="urn:microsoft.com/office/officeart/2018/5/layout/IconCircleLabelList"/>
    <dgm:cxn modelId="{4A5E98B7-B10E-4C3D-A7FC-6DDAAB0CE943}" type="presOf" srcId="{1C31B167-8D6E-4E07-ABD9-C85D375D62FB}" destId="{29625FB1-C8C3-4DA5-AB8C-28EC359CECB7}" srcOrd="0" destOrd="0" presId="urn:microsoft.com/office/officeart/2018/5/layout/IconCircleLabelList"/>
    <dgm:cxn modelId="{B1E9A0C3-E23F-4C9E-BC94-7E3C667905E5}" srcId="{6F7826A4-601A-4E12-A4BE-070C84383075}" destId="{5992E305-4BCA-4BF2-8DDE-289E4EED7BCE}" srcOrd="3" destOrd="0" parTransId="{7EC062B6-6905-4292-B32E-46B4D1FFACDC}" sibTransId="{BA29C3AC-8231-4439-871F-FE10A5761EE9}"/>
    <dgm:cxn modelId="{AE5B4967-26AA-402B-BAC2-71F171C48E5A}" type="presParOf" srcId="{0CD7AE1C-DCB6-4EAF-8959-00EDFEE9848C}" destId="{D526124B-86F3-43D8-BB9F-2E902F36F5DD}" srcOrd="0" destOrd="0" presId="urn:microsoft.com/office/officeart/2018/5/layout/IconCircleLabelList"/>
    <dgm:cxn modelId="{7C05964A-C7CA-4D15-A697-AE098E2DA922}" type="presParOf" srcId="{D526124B-86F3-43D8-BB9F-2E902F36F5DD}" destId="{36B75D72-F356-4502-9F6B-397ABCF6431D}" srcOrd="0" destOrd="0" presId="urn:microsoft.com/office/officeart/2018/5/layout/IconCircleLabelList"/>
    <dgm:cxn modelId="{65BFFB34-26ED-46ED-AB57-900A76B3FE02}" type="presParOf" srcId="{D526124B-86F3-43D8-BB9F-2E902F36F5DD}" destId="{465AB85A-05BD-4452-81C3-74CD785FA423}" srcOrd="1" destOrd="0" presId="urn:microsoft.com/office/officeart/2018/5/layout/IconCircleLabelList"/>
    <dgm:cxn modelId="{FDB7208C-2604-4593-98A9-375015F85F19}" type="presParOf" srcId="{D526124B-86F3-43D8-BB9F-2E902F36F5DD}" destId="{B7DEB9F6-70E5-4BB9-8C39-0D20EC162236}" srcOrd="2" destOrd="0" presId="urn:microsoft.com/office/officeart/2018/5/layout/IconCircleLabelList"/>
    <dgm:cxn modelId="{C240D396-04D6-4CC9-AE1C-2CEDB9833951}" type="presParOf" srcId="{D526124B-86F3-43D8-BB9F-2E902F36F5DD}" destId="{52671708-674A-4D2C-856B-CEE3E8AC7C7A}" srcOrd="3" destOrd="0" presId="urn:microsoft.com/office/officeart/2018/5/layout/IconCircleLabelList"/>
    <dgm:cxn modelId="{E64FDAC7-D767-4F04-8BAD-ADBCBCA46666}" type="presParOf" srcId="{0CD7AE1C-DCB6-4EAF-8959-00EDFEE9848C}" destId="{993F7D67-7510-4E2F-8326-35312F746958}" srcOrd="1" destOrd="0" presId="urn:microsoft.com/office/officeart/2018/5/layout/IconCircleLabelList"/>
    <dgm:cxn modelId="{AB1E8477-F0B1-46FB-B1BC-22ABED91BFB8}" type="presParOf" srcId="{0CD7AE1C-DCB6-4EAF-8959-00EDFEE9848C}" destId="{2A30ACD8-E11C-447E-9E14-C366CE70E12D}" srcOrd="2" destOrd="0" presId="urn:microsoft.com/office/officeart/2018/5/layout/IconCircleLabelList"/>
    <dgm:cxn modelId="{5817F68A-2DE4-45C2-9B6C-69811A836D82}" type="presParOf" srcId="{2A30ACD8-E11C-447E-9E14-C366CE70E12D}" destId="{E78A1ADA-78D5-4FEF-BB31-3DACF083B40F}" srcOrd="0" destOrd="0" presId="urn:microsoft.com/office/officeart/2018/5/layout/IconCircleLabelList"/>
    <dgm:cxn modelId="{BC73BD2B-94B0-44AF-B602-9353B0211035}" type="presParOf" srcId="{2A30ACD8-E11C-447E-9E14-C366CE70E12D}" destId="{A9DD6398-F522-4BC0-8EBF-2130E7D706AB}" srcOrd="1" destOrd="0" presId="urn:microsoft.com/office/officeart/2018/5/layout/IconCircleLabelList"/>
    <dgm:cxn modelId="{0B2FA3B5-ABD5-4535-9C17-400FB858048C}" type="presParOf" srcId="{2A30ACD8-E11C-447E-9E14-C366CE70E12D}" destId="{703D417D-7BD9-4B8A-BA1D-A3F5B97E30F8}" srcOrd="2" destOrd="0" presId="urn:microsoft.com/office/officeart/2018/5/layout/IconCircleLabelList"/>
    <dgm:cxn modelId="{95BFA2AE-777C-4E3E-B1E6-0CD1C9D901A2}" type="presParOf" srcId="{2A30ACD8-E11C-447E-9E14-C366CE70E12D}" destId="{8923FFD1-E103-4560-9ABE-A9D643972B41}" srcOrd="3" destOrd="0" presId="urn:microsoft.com/office/officeart/2018/5/layout/IconCircleLabelList"/>
    <dgm:cxn modelId="{12F61513-2E41-49DC-81FC-DC95619CC628}" type="presParOf" srcId="{0CD7AE1C-DCB6-4EAF-8959-00EDFEE9848C}" destId="{DB1CF142-32C1-4301-BED4-19F392B4455D}" srcOrd="3" destOrd="0" presId="urn:microsoft.com/office/officeart/2018/5/layout/IconCircleLabelList"/>
    <dgm:cxn modelId="{0FA9F92B-A6EF-49F9-A73D-7F0D8A2AABD4}" type="presParOf" srcId="{0CD7AE1C-DCB6-4EAF-8959-00EDFEE9848C}" destId="{7D72A976-15BC-4A6F-ACBD-6B125073067F}" srcOrd="4" destOrd="0" presId="urn:microsoft.com/office/officeart/2018/5/layout/IconCircleLabelList"/>
    <dgm:cxn modelId="{CD87C551-6F36-4829-939D-5674812EEA41}" type="presParOf" srcId="{7D72A976-15BC-4A6F-ACBD-6B125073067F}" destId="{50A03096-DA5A-4AC7-8B4F-6447C0D2AD0E}" srcOrd="0" destOrd="0" presId="urn:microsoft.com/office/officeart/2018/5/layout/IconCircleLabelList"/>
    <dgm:cxn modelId="{8600290A-7DC3-4628-BBD4-D1D8541E6B21}" type="presParOf" srcId="{7D72A976-15BC-4A6F-ACBD-6B125073067F}" destId="{1177FC4A-0965-49C8-A919-9BEF2AD20A01}" srcOrd="1" destOrd="0" presId="urn:microsoft.com/office/officeart/2018/5/layout/IconCircleLabelList"/>
    <dgm:cxn modelId="{51578A43-203B-48D7-BD7C-B38817195296}" type="presParOf" srcId="{7D72A976-15BC-4A6F-ACBD-6B125073067F}" destId="{7439EAE4-3354-484A-9939-6C7377DCDA4B}" srcOrd="2" destOrd="0" presId="urn:microsoft.com/office/officeart/2018/5/layout/IconCircleLabelList"/>
    <dgm:cxn modelId="{99A509E4-4CCD-4135-91E9-98988EB5F1D7}" type="presParOf" srcId="{7D72A976-15BC-4A6F-ACBD-6B125073067F}" destId="{29625FB1-C8C3-4DA5-AB8C-28EC359CECB7}" srcOrd="3" destOrd="0" presId="urn:microsoft.com/office/officeart/2018/5/layout/IconCircleLabelList"/>
    <dgm:cxn modelId="{D7029260-7229-4309-8387-D8BDC49B0CBF}" type="presParOf" srcId="{0CD7AE1C-DCB6-4EAF-8959-00EDFEE9848C}" destId="{141F0308-DDD5-4AE3-92D9-38C4AD05162A}" srcOrd="5" destOrd="0" presId="urn:microsoft.com/office/officeart/2018/5/layout/IconCircleLabelList"/>
    <dgm:cxn modelId="{354A28CF-3421-467E-A0B0-D7336FBBF514}" type="presParOf" srcId="{0CD7AE1C-DCB6-4EAF-8959-00EDFEE9848C}" destId="{57085B53-D85F-4326-9100-D1F6AAE1C769}" srcOrd="6" destOrd="0" presId="urn:microsoft.com/office/officeart/2018/5/layout/IconCircleLabelList"/>
    <dgm:cxn modelId="{3F093A45-28C5-46D8-A4AE-DA28DCC7816D}" type="presParOf" srcId="{57085B53-D85F-4326-9100-D1F6AAE1C769}" destId="{C388D8EA-16C6-4B8E-B50B-27777A318592}" srcOrd="0" destOrd="0" presId="urn:microsoft.com/office/officeart/2018/5/layout/IconCircleLabelList"/>
    <dgm:cxn modelId="{CDBEFAD4-4DB3-4102-BB31-720DA03C3CE1}" type="presParOf" srcId="{57085B53-D85F-4326-9100-D1F6AAE1C769}" destId="{207AF853-967F-47A9-B144-15B2CDA2FE22}" srcOrd="1" destOrd="0" presId="urn:microsoft.com/office/officeart/2018/5/layout/IconCircleLabelList"/>
    <dgm:cxn modelId="{9F88FD68-F4BC-4239-8387-934D95869E61}" type="presParOf" srcId="{57085B53-D85F-4326-9100-D1F6AAE1C769}" destId="{ED5DAAD2-B8A6-4FCE-AD2D-6576416F9C83}" srcOrd="2" destOrd="0" presId="urn:microsoft.com/office/officeart/2018/5/layout/IconCircleLabelList"/>
    <dgm:cxn modelId="{367FA034-BAD8-498E-BDB8-B500376F62D6}" type="presParOf" srcId="{57085B53-D85F-4326-9100-D1F6AAE1C769}" destId="{1B5338EE-BE1C-4E0B-A690-C24282084A78}" srcOrd="3" destOrd="0" presId="urn:microsoft.com/office/officeart/2018/5/layout/IconCircleLabelList"/>
    <dgm:cxn modelId="{EA0DD8C5-F3AD-4A8C-B5D7-618FAAC51DB2}" type="presParOf" srcId="{0CD7AE1C-DCB6-4EAF-8959-00EDFEE9848C}" destId="{327C4ECD-D669-491B-A64F-771EC579636E}" srcOrd="7" destOrd="0" presId="urn:microsoft.com/office/officeart/2018/5/layout/IconCircleLabelList"/>
    <dgm:cxn modelId="{28EB4381-6168-4941-8DCE-5A52265477FA}" type="presParOf" srcId="{0CD7AE1C-DCB6-4EAF-8959-00EDFEE9848C}" destId="{FEE8A106-92C8-4BFE-8F75-6B339EEAD953}" srcOrd="8" destOrd="0" presId="urn:microsoft.com/office/officeart/2018/5/layout/IconCircleLabelList"/>
    <dgm:cxn modelId="{C3E74989-32FF-4B9C-A785-447A687CDF03}" type="presParOf" srcId="{FEE8A106-92C8-4BFE-8F75-6B339EEAD953}" destId="{F8ED0CDF-D631-4694-A421-ACA1CA3C0BAE}" srcOrd="0" destOrd="0" presId="urn:microsoft.com/office/officeart/2018/5/layout/IconCircleLabelList"/>
    <dgm:cxn modelId="{B646F3C3-CDF7-440A-969D-C581B5DCE255}" type="presParOf" srcId="{FEE8A106-92C8-4BFE-8F75-6B339EEAD953}" destId="{BB2C9086-368E-4221-81C1-F773446FC4F6}" srcOrd="1" destOrd="0" presId="urn:microsoft.com/office/officeart/2018/5/layout/IconCircleLabelList"/>
    <dgm:cxn modelId="{6A560748-9054-46F1-828E-6B1CABB2249C}" type="presParOf" srcId="{FEE8A106-92C8-4BFE-8F75-6B339EEAD953}" destId="{AB5F9D9B-C7FF-46BE-9753-9399A39B0BD3}" srcOrd="2" destOrd="0" presId="urn:microsoft.com/office/officeart/2018/5/layout/IconCircleLabelList"/>
    <dgm:cxn modelId="{090B2AA0-3CDE-4870-A737-B3C71B62D5F8}" type="presParOf" srcId="{FEE8A106-92C8-4BFE-8F75-6B339EEAD953}" destId="{D544ACEC-9305-454F-97E3-060874CD10F6}" srcOrd="3" destOrd="0" presId="urn:microsoft.com/office/officeart/2018/5/layout/IconCircleLabelList"/>
    <dgm:cxn modelId="{6469079A-4093-4F2A-8E7A-AF0E2FFDD28E}" type="presParOf" srcId="{0CD7AE1C-DCB6-4EAF-8959-00EDFEE9848C}" destId="{5A8A1414-3CB3-486A-A8E0-76AA559E424A}" srcOrd="9" destOrd="0" presId="urn:microsoft.com/office/officeart/2018/5/layout/IconCircleLabelList"/>
    <dgm:cxn modelId="{0BBA8B5A-4251-4887-ABCA-4EDD6F30007C}" type="presParOf" srcId="{0CD7AE1C-DCB6-4EAF-8959-00EDFEE9848C}" destId="{E4B171CD-05D8-4A1A-9B4E-679598E7A232}" srcOrd="10" destOrd="0" presId="urn:microsoft.com/office/officeart/2018/5/layout/IconCircleLabelList"/>
    <dgm:cxn modelId="{89047158-C8F8-4287-957D-7002BE56EC29}" type="presParOf" srcId="{E4B171CD-05D8-4A1A-9B4E-679598E7A232}" destId="{5B4C720B-516C-4A28-865B-8685065CA3C0}" srcOrd="0" destOrd="0" presId="urn:microsoft.com/office/officeart/2018/5/layout/IconCircleLabelList"/>
    <dgm:cxn modelId="{71F15589-2696-4756-A441-5F12C1191F26}" type="presParOf" srcId="{E4B171CD-05D8-4A1A-9B4E-679598E7A232}" destId="{A4602E62-CAAB-4A83-851D-B12146CA85B9}" srcOrd="1" destOrd="0" presId="urn:microsoft.com/office/officeart/2018/5/layout/IconCircleLabelList"/>
    <dgm:cxn modelId="{E3A69D9B-F935-43E8-B79A-D5FF225AFFD6}" type="presParOf" srcId="{E4B171CD-05D8-4A1A-9B4E-679598E7A232}" destId="{02F48EA7-4D6D-4D80-9995-D7DC6B005702}" srcOrd="2" destOrd="0" presId="urn:microsoft.com/office/officeart/2018/5/layout/IconCircleLabelList"/>
    <dgm:cxn modelId="{BD96F6D9-37D0-4DF3-A12D-C92661C51DA5}" type="presParOf" srcId="{E4B171CD-05D8-4A1A-9B4E-679598E7A232}" destId="{A8976FE8-CD08-48E7-8F90-27F6CCC656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51502D-23EB-4841-862F-5195E0C9DC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C39CAE-5C2A-4710-BD7C-CD382780DD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web scrape was done to all PlayStation 4 games that have ever come out. </a:t>
          </a:r>
          <a:endParaRPr lang="en-US"/>
        </a:p>
      </dgm:t>
    </dgm:pt>
    <dgm:pt modelId="{7B09D940-DC3A-42E3-AEA0-37E475931D78}" type="parTrans" cxnId="{18330EA6-84AC-465E-95B2-50C7B7407151}">
      <dgm:prSet/>
      <dgm:spPr/>
      <dgm:t>
        <a:bodyPr/>
        <a:lstStyle/>
        <a:p>
          <a:endParaRPr lang="en-US"/>
        </a:p>
      </dgm:t>
    </dgm:pt>
    <dgm:pt modelId="{94A3832F-DCB9-48FA-BFDB-F6ADDC0A3153}" type="sibTrans" cxnId="{18330EA6-84AC-465E-95B2-50C7B7407151}">
      <dgm:prSet/>
      <dgm:spPr/>
      <dgm:t>
        <a:bodyPr/>
        <a:lstStyle/>
        <a:p>
          <a:endParaRPr lang="en-US"/>
        </a:p>
      </dgm:t>
    </dgm:pt>
    <dgm:pt modelId="{BEF90F7F-72E7-4FEE-9B45-3306E231A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 doing so, two primary independent variables were marked to allow for further analysis: Metacritic scores, and User critic scores. </a:t>
          </a:r>
          <a:endParaRPr lang="en-US" dirty="0"/>
        </a:p>
      </dgm:t>
    </dgm:pt>
    <dgm:pt modelId="{435D7E4D-D82F-4DAB-B489-4098477C6F85}" type="parTrans" cxnId="{2BBBC6F6-9E67-4685-9C85-EF3BA9990207}">
      <dgm:prSet/>
      <dgm:spPr/>
      <dgm:t>
        <a:bodyPr/>
        <a:lstStyle/>
        <a:p>
          <a:endParaRPr lang="en-US"/>
        </a:p>
      </dgm:t>
    </dgm:pt>
    <dgm:pt modelId="{2BCDC8CB-37B1-41AF-B04A-8BD2B860C77E}" type="sibTrans" cxnId="{2BBBC6F6-9E67-4685-9C85-EF3BA9990207}">
      <dgm:prSet/>
      <dgm:spPr/>
      <dgm:t>
        <a:bodyPr/>
        <a:lstStyle/>
        <a:p>
          <a:endParaRPr lang="en-US"/>
        </a:p>
      </dgm:t>
    </dgm:pt>
    <dgm:pt modelId="{D1EB26B3-E871-4866-9209-1797540B39A5}" type="pres">
      <dgm:prSet presAssocID="{6351502D-23EB-4841-862F-5195E0C9DC9F}" presName="root" presStyleCnt="0">
        <dgm:presLayoutVars>
          <dgm:dir/>
          <dgm:resizeHandles val="exact"/>
        </dgm:presLayoutVars>
      </dgm:prSet>
      <dgm:spPr/>
    </dgm:pt>
    <dgm:pt modelId="{6C1B3D00-320A-48CB-B571-F8F999540F28}" type="pres">
      <dgm:prSet presAssocID="{B6C39CAE-5C2A-4710-BD7C-CD382780DDB5}" presName="compNode" presStyleCnt="0"/>
      <dgm:spPr/>
    </dgm:pt>
    <dgm:pt modelId="{677BC824-744F-46F8-ADB9-B7FA38B38361}" type="pres">
      <dgm:prSet presAssocID="{B6C39CAE-5C2A-4710-BD7C-CD382780DD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7B9B1DCF-41D6-43B2-AA6D-0302576F4457}" type="pres">
      <dgm:prSet presAssocID="{B6C39CAE-5C2A-4710-BD7C-CD382780DDB5}" presName="spaceRect" presStyleCnt="0"/>
      <dgm:spPr/>
    </dgm:pt>
    <dgm:pt modelId="{7278E2D1-9ADB-4FB8-8A72-C7EB20DB9350}" type="pres">
      <dgm:prSet presAssocID="{B6C39CAE-5C2A-4710-BD7C-CD382780DDB5}" presName="textRect" presStyleLbl="revTx" presStyleIdx="0" presStyleCnt="2">
        <dgm:presLayoutVars>
          <dgm:chMax val="1"/>
          <dgm:chPref val="1"/>
        </dgm:presLayoutVars>
      </dgm:prSet>
      <dgm:spPr/>
    </dgm:pt>
    <dgm:pt modelId="{EB2E0D97-E497-4064-AE6E-3C50A196DBC4}" type="pres">
      <dgm:prSet presAssocID="{94A3832F-DCB9-48FA-BFDB-F6ADDC0A3153}" presName="sibTrans" presStyleCnt="0"/>
      <dgm:spPr/>
    </dgm:pt>
    <dgm:pt modelId="{6DFF9A5E-C1D8-49DE-BF8B-6A32097CF276}" type="pres">
      <dgm:prSet presAssocID="{BEF90F7F-72E7-4FEE-9B45-3306E231A404}" presName="compNode" presStyleCnt="0"/>
      <dgm:spPr/>
    </dgm:pt>
    <dgm:pt modelId="{86919B31-9A6D-4461-B4D1-7AA1A0C54232}" type="pres">
      <dgm:prSet presAssocID="{BEF90F7F-72E7-4FEE-9B45-3306E231A4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8EA3475-4CA2-459B-B130-3223682291EF}" type="pres">
      <dgm:prSet presAssocID="{BEF90F7F-72E7-4FEE-9B45-3306E231A404}" presName="spaceRect" presStyleCnt="0"/>
      <dgm:spPr/>
    </dgm:pt>
    <dgm:pt modelId="{40A84156-D262-46BE-AA3D-C2586E1E5050}" type="pres">
      <dgm:prSet presAssocID="{BEF90F7F-72E7-4FEE-9B45-3306E231A4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932847-C154-4CB1-8308-4644A5E0E990}" type="presOf" srcId="{6351502D-23EB-4841-862F-5195E0C9DC9F}" destId="{D1EB26B3-E871-4866-9209-1797540B39A5}" srcOrd="0" destOrd="0" presId="urn:microsoft.com/office/officeart/2018/2/layout/IconLabelList"/>
    <dgm:cxn modelId="{8CEC1486-CE7A-4FC5-A73F-ABBFC6550916}" type="presOf" srcId="{B6C39CAE-5C2A-4710-BD7C-CD382780DDB5}" destId="{7278E2D1-9ADB-4FB8-8A72-C7EB20DB9350}" srcOrd="0" destOrd="0" presId="urn:microsoft.com/office/officeart/2018/2/layout/IconLabelList"/>
    <dgm:cxn modelId="{80666E97-5B4E-483B-8417-9B985C79B4AE}" type="presOf" srcId="{BEF90F7F-72E7-4FEE-9B45-3306E231A404}" destId="{40A84156-D262-46BE-AA3D-C2586E1E5050}" srcOrd="0" destOrd="0" presId="urn:microsoft.com/office/officeart/2018/2/layout/IconLabelList"/>
    <dgm:cxn modelId="{18330EA6-84AC-465E-95B2-50C7B7407151}" srcId="{6351502D-23EB-4841-862F-5195E0C9DC9F}" destId="{B6C39CAE-5C2A-4710-BD7C-CD382780DDB5}" srcOrd="0" destOrd="0" parTransId="{7B09D940-DC3A-42E3-AEA0-37E475931D78}" sibTransId="{94A3832F-DCB9-48FA-BFDB-F6ADDC0A3153}"/>
    <dgm:cxn modelId="{2BBBC6F6-9E67-4685-9C85-EF3BA9990207}" srcId="{6351502D-23EB-4841-862F-5195E0C9DC9F}" destId="{BEF90F7F-72E7-4FEE-9B45-3306E231A404}" srcOrd="1" destOrd="0" parTransId="{435D7E4D-D82F-4DAB-B489-4098477C6F85}" sibTransId="{2BCDC8CB-37B1-41AF-B04A-8BD2B860C77E}"/>
    <dgm:cxn modelId="{D0FFDCC9-0839-4048-9718-CCBF9E5DE0F3}" type="presParOf" srcId="{D1EB26B3-E871-4866-9209-1797540B39A5}" destId="{6C1B3D00-320A-48CB-B571-F8F999540F28}" srcOrd="0" destOrd="0" presId="urn:microsoft.com/office/officeart/2018/2/layout/IconLabelList"/>
    <dgm:cxn modelId="{E90954BF-0A50-4573-AF72-2A699523E1FB}" type="presParOf" srcId="{6C1B3D00-320A-48CB-B571-F8F999540F28}" destId="{677BC824-744F-46F8-ADB9-B7FA38B38361}" srcOrd="0" destOrd="0" presId="urn:microsoft.com/office/officeart/2018/2/layout/IconLabelList"/>
    <dgm:cxn modelId="{AD9AA473-BD2D-4602-AF84-B832FAE0AC69}" type="presParOf" srcId="{6C1B3D00-320A-48CB-B571-F8F999540F28}" destId="{7B9B1DCF-41D6-43B2-AA6D-0302576F4457}" srcOrd="1" destOrd="0" presId="urn:microsoft.com/office/officeart/2018/2/layout/IconLabelList"/>
    <dgm:cxn modelId="{E7197B75-31F0-4B26-A38A-4B94A52D6E27}" type="presParOf" srcId="{6C1B3D00-320A-48CB-B571-F8F999540F28}" destId="{7278E2D1-9ADB-4FB8-8A72-C7EB20DB9350}" srcOrd="2" destOrd="0" presId="urn:microsoft.com/office/officeart/2018/2/layout/IconLabelList"/>
    <dgm:cxn modelId="{AD8A9087-AC8D-4F2D-8135-E403D1156614}" type="presParOf" srcId="{D1EB26B3-E871-4866-9209-1797540B39A5}" destId="{EB2E0D97-E497-4064-AE6E-3C50A196DBC4}" srcOrd="1" destOrd="0" presId="urn:microsoft.com/office/officeart/2018/2/layout/IconLabelList"/>
    <dgm:cxn modelId="{2341EA63-CC0E-4564-B919-E247683A0508}" type="presParOf" srcId="{D1EB26B3-E871-4866-9209-1797540B39A5}" destId="{6DFF9A5E-C1D8-49DE-BF8B-6A32097CF276}" srcOrd="2" destOrd="0" presId="urn:microsoft.com/office/officeart/2018/2/layout/IconLabelList"/>
    <dgm:cxn modelId="{CEA8D128-4618-49D4-A698-FC61724B551A}" type="presParOf" srcId="{6DFF9A5E-C1D8-49DE-BF8B-6A32097CF276}" destId="{86919B31-9A6D-4461-B4D1-7AA1A0C54232}" srcOrd="0" destOrd="0" presId="urn:microsoft.com/office/officeart/2018/2/layout/IconLabelList"/>
    <dgm:cxn modelId="{2817237F-81D0-4AE4-9B56-A9896F4F47E6}" type="presParOf" srcId="{6DFF9A5E-C1D8-49DE-BF8B-6A32097CF276}" destId="{E8EA3475-4CA2-459B-B130-3223682291EF}" srcOrd="1" destOrd="0" presId="urn:microsoft.com/office/officeart/2018/2/layout/IconLabelList"/>
    <dgm:cxn modelId="{CA74CC32-AABB-4368-A6AB-E2BF75F098E5}" type="presParOf" srcId="{6DFF9A5E-C1D8-49DE-BF8B-6A32097CF276}" destId="{40A84156-D262-46BE-AA3D-C2586E1E50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33249E-91FC-48E8-AA51-818028B93E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55B1059-1CF0-48A1-9FC7-1652BEDF7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the distribution that the data has shown, where can we define deeper correlation? </a:t>
          </a:r>
        </a:p>
      </dgm:t>
    </dgm:pt>
    <dgm:pt modelId="{774582B2-5E6D-43C2-82AC-8D8778634174}" type="parTrans" cxnId="{EEF8C490-9128-427E-BF4B-F7D44541D6D3}">
      <dgm:prSet/>
      <dgm:spPr/>
      <dgm:t>
        <a:bodyPr/>
        <a:lstStyle/>
        <a:p>
          <a:endParaRPr lang="en-US"/>
        </a:p>
      </dgm:t>
    </dgm:pt>
    <dgm:pt modelId="{4853C62A-794F-4C88-9DBC-1B536E3E134B}" type="sibTrans" cxnId="{EEF8C490-9128-427E-BF4B-F7D44541D6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E70D7F-7519-4F7A-A917-D5271E6C6D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case the area of analysis that was dug into were Video Game Genres. </a:t>
          </a:r>
        </a:p>
      </dgm:t>
    </dgm:pt>
    <dgm:pt modelId="{1B65D54C-54DC-42F7-8539-F01F30AB1513}" type="parTrans" cxnId="{5DC63AEA-39A0-4180-8E82-85C8F2C51BB1}">
      <dgm:prSet/>
      <dgm:spPr/>
      <dgm:t>
        <a:bodyPr/>
        <a:lstStyle/>
        <a:p>
          <a:endParaRPr lang="en-US"/>
        </a:p>
      </dgm:t>
    </dgm:pt>
    <dgm:pt modelId="{56C38EF3-E679-4606-9EF2-81B37E29B494}" type="sibTrans" cxnId="{5DC63AEA-39A0-4180-8E82-85C8F2C51B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222B6-7C08-424A-AE68-6C8E259CFCBE}" type="pres">
      <dgm:prSet presAssocID="{2333249E-91FC-48E8-AA51-818028B93E94}" presName="root" presStyleCnt="0">
        <dgm:presLayoutVars>
          <dgm:dir/>
          <dgm:resizeHandles val="exact"/>
        </dgm:presLayoutVars>
      </dgm:prSet>
      <dgm:spPr/>
    </dgm:pt>
    <dgm:pt modelId="{A5F24C6E-0A57-4C8F-A08F-3FB0F199CD92}" type="pres">
      <dgm:prSet presAssocID="{2333249E-91FC-48E8-AA51-818028B93E94}" presName="container" presStyleCnt="0">
        <dgm:presLayoutVars>
          <dgm:dir/>
          <dgm:resizeHandles val="exact"/>
        </dgm:presLayoutVars>
      </dgm:prSet>
      <dgm:spPr/>
    </dgm:pt>
    <dgm:pt modelId="{581269A5-28F5-4F6C-A3A7-5F0753AA930E}" type="pres">
      <dgm:prSet presAssocID="{455B1059-1CF0-48A1-9FC7-1652BEDF77BF}" presName="compNode" presStyleCnt="0"/>
      <dgm:spPr/>
    </dgm:pt>
    <dgm:pt modelId="{A67D417D-EE23-44B6-84B8-5CDCE46F8823}" type="pres">
      <dgm:prSet presAssocID="{455B1059-1CF0-48A1-9FC7-1652BEDF77BF}" presName="iconBgRect" presStyleLbl="bgShp" presStyleIdx="0" presStyleCnt="2"/>
      <dgm:spPr/>
    </dgm:pt>
    <dgm:pt modelId="{8F94541D-918F-49DC-B4D4-C17122187D40}" type="pres">
      <dgm:prSet presAssocID="{455B1059-1CF0-48A1-9FC7-1652BEDF7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652D07-EE16-4711-A56F-5B24BF8297BD}" type="pres">
      <dgm:prSet presAssocID="{455B1059-1CF0-48A1-9FC7-1652BEDF77BF}" presName="spaceRect" presStyleCnt="0"/>
      <dgm:spPr/>
    </dgm:pt>
    <dgm:pt modelId="{B8B276D9-6342-4ECB-88FE-016953405C8A}" type="pres">
      <dgm:prSet presAssocID="{455B1059-1CF0-48A1-9FC7-1652BEDF77BF}" presName="textRect" presStyleLbl="revTx" presStyleIdx="0" presStyleCnt="2">
        <dgm:presLayoutVars>
          <dgm:chMax val="1"/>
          <dgm:chPref val="1"/>
        </dgm:presLayoutVars>
      </dgm:prSet>
      <dgm:spPr/>
    </dgm:pt>
    <dgm:pt modelId="{3284FC17-32CD-4084-92D8-3A85D8F145DE}" type="pres">
      <dgm:prSet presAssocID="{4853C62A-794F-4C88-9DBC-1B536E3E134B}" presName="sibTrans" presStyleLbl="sibTrans2D1" presStyleIdx="0" presStyleCnt="0"/>
      <dgm:spPr/>
    </dgm:pt>
    <dgm:pt modelId="{AC5ED612-418F-4259-8A24-F73270410BD9}" type="pres">
      <dgm:prSet presAssocID="{E2E70D7F-7519-4F7A-A917-D5271E6C6D00}" presName="compNode" presStyleCnt="0"/>
      <dgm:spPr/>
    </dgm:pt>
    <dgm:pt modelId="{0C57990B-9A24-48AF-AE15-793AA809D1C3}" type="pres">
      <dgm:prSet presAssocID="{E2E70D7F-7519-4F7A-A917-D5271E6C6D00}" presName="iconBgRect" presStyleLbl="bgShp" presStyleIdx="1" presStyleCnt="2"/>
      <dgm:spPr/>
    </dgm:pt>
    <dgm:pt modelId="{29D7F711-8716-49C5-8B48-FAFA29E8EC4C}" type="pres">
      <dgm:prSet presAssocID="{E2E70D7F-7519-4F7A-A917-D5271E6C6D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89FAE3D-4E12-4744-B53A-D611864DD86C}" type="pres">
      <dgm:prSet presAssocID="{E2E70D7F-7519-4F7A-A917-D5271E6C6D00}" presName="spaceRect" presStyleCnt="0"/>
      <dgm:spPr/>
    </dgm:pt>
    <dgm:pt modelId="{4F90F8A2-E470-47A5-B420-2BB762474266}" type="pres">
      <dgm:prSet presAssocID="{E2E70D7F-7519-4F7A-A917-D5271E6C6D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C77761-3A8E-4620-A827-AA37AA6421D3}" type="presOf" srcId="{455B1059-1CF0-48A1-9FC7-1652BEDF77BF}" destId="{B8B276D9-6342-4ECB-88FE-016953405C8A}" srcOrd="0" destOrd="0" presId="urn:microsoft.com/office/officeart/2018/2/layout/IconCircleList"/>
    <dgm:cxn modelId="{E3652274-6DEB-4DB8-9120-11AA69256107}" type="presOf" srcId="{4853C62A-794F-4C88-9DBC-1B536E3E134B}" destId="{3284FC17-32CD-4084-92D8-3A85D8F145DE}" srcOrd="0" destOrd="0" presId="urn:microsoft.com/office/officeart/2018/2/layout/IconCircleList"/>
    <dgm:cxn modelId="{97867285-7911-47FA-B82A-8A48C219E445}" type="presOf" srcId="{E2E70D7F-7519-4F7A-A917-D5271E6C6D00}" destId="{4F90F8A2-E470-47A5-B420-2BB762474266}" srcOrd="0" destOrd="0" presId="urn:microsoft.com/office/officeart/2018/2/layout/IconCircleList"/>
    <dgm:cxn modelId="{EEF8C490-9128-427E-BF4B-F7D44541D6D3}" srcId="{2333249E-91FC-48E8-AA51-818028B93E94}" destId="{455B1059-1CF0-48A1-9FC7-1652BEDF77BF}" srcOrd="0" destOrd="0" parTransId="{774582B2-5E6D-43C2-82AC-8D8778634174}" sibTransId="{4853C62A-794F-4C88-9DBC-1B536E3E134B}"/>
    <dgm:cxn modelId="{7225F5B6-334C-4131-95DE-A9E3077E2F5E}" type="presOf" srcId="{2333249E-91FC-48E8-AA51-818028B93E94}" destId="{644222B6-7C08-424A-AE68-6C8E259CFCBE}" srcOrd="0" destOrd="0" presId="urn:microsoft.com/office/officeart/2018/2/layout/IconCircleList"/>
    <dgm:cxn modelId="{5DC63AEA-39A0-4180-8E82-85C8F2C51BB1}" srcId="{2333249E-91FC-48E8-AA51-818028B93E94}" destId="{E2E70D7F-7519-4F7A-A917-D5271E6C6D00}" srcOrd="1" destOrd="0" parTransId="{1B65D54C-54DC-42F7-8539-F01F30AB1513}" sibTransId="{56C38EF3-E679-4606-9EF2-81B37E29B494}"/>
    <dgm:cxn modelId="{116DE411-D9FE-4636-951F-504F8FA68BAB}" type="presParOf" srcId="{644222B6-7C08-424A-AE68-6C8E259CFCBE}" destId="{A5F24C6E-0A57-4C8F-A08F-3FB0F199CD92}" srcOrd="0" destOrd="0" presId="urn:microsoft.com/office/officeart/2018/2/layout/IconCircleList"/>
    <dgm:cxn modelId="{AD6FEF03-5F93-445B-A861-56916AB8CA13}" type="presParOf" srcId="{A5F24C6E-0A57-4C8F-A08F-3FB0F199CD92}" destId="{581269A5-28F5-4F6C-A3A7-5F0753AA930E}" srcOrd="0" destOrd="0" presId="urn:microsoft.com/office/officeart/2018/2/layout/IconCircleList"/>
    <dgm:cxn modelId="{D0DB49E8-B489-4811-A19D-4882D5F1CCCB}" type="presParOf" srcId="{581269A5-28F5-4F6C-A3A7-5F0753AA930E}" destId="{A67D417D-EE23-44B6-84B8-5CDCE46F8823}" srcOrd="0" destOrd="0" presId="urn:microsoft.com/office/officeart/2018/2/layout/IconCircleList"/>
    <dgm:cxn modelId="{F0D45FA3-7E47-4431-81BF-619E6E30956A}" type="presParOf" srcId="{581269A5-28F5-4F6C-A3A7-5F0753AA930E}" destId="{8F94541D-918F-49DC-B4D4-C17122187D40}" srcOrd="1" destOrd="0" presId="urn:microsoft.com/office/officeart/2018/2/layout/IconCircleList"/>
    <dgm:cxn modelId="{32EC92A2-B092-4CA3-B897-BFED328D81F9}" type="presParOf" srcId="{581269A5-28F5-4F6C-A3A7-5F0753AA930E}" destId="{7A652D07-EE16-4711-A56F-5B24BF8297BD}" srcOrd="2" destOrd="0" presId="urn:microsoft.com/office/officeart/2018/2/layout/IconCircleList"/>
    <dgm:cxn modelId="{0DD2485E-8092-4F79-850F-97F420B8DBFE}" type="presParOf" srcId="{581269A5-28F5-4F6C-A3A7-5F0753AA930E}" destId="{B8B276D9-6342-4ECB-88FE-016953405C8A}" srcOrd="3" destOrd="0" presId="urn:microsoft.com/office/officeart/2018/2/layout/IconCircleList"/>
    <dgm:cxn modelId="{145F0E87-9951-4A20-944C-ED819072A3C0}" type="presParOf" srcId="{A5F24C6E-0A57-4C8F-A08F-3FB0F199CD92}" destId="{3284FC17-32CD-4084-92D8-3A85D8F145DE}" srcOrd="1" destOrd="0" presId="urn:microsoft.com/office/officeart/2018/2/layout/IconCircleList"/>
    <dgm:cxn modelId="{F1671B60-8D99-4A50-8C05-73848717BF5A}" type="presParOf" srcId="{A5F24C6E-0A57-4C8F-A08F-3FB0F199CD92}" destId="{AC5ED612-418F-4259-8A24-F73270410BD9}" srcOrd="2" destOrd="0" presId="urn:microsoft.com/office/officeart/2018/2/layout/IconCircleList"/>
    <dgm:cxn modelId="{D2D43A41-A4B2-4A6E-B48B-A2A37C80D832}" type="presParOf" srcId="{AC5ED612-418F-4259-8A24-F73270410BD9}" destId="{0C57990B-9A24-48AF-AE15-793AA809D1C3}" srcOrd="0" destOrd="0" presId="urn:microsoft.com/office/officeart/2018/2/layout/IconCircleList"/>
    <dgm:cxn modelId="{6B9A4906-DDBD-4378-9DAF-A8A614D4F0DE}" type="presParOf" srcId="{AC5ED612-418F-4259-8A24-F73270410BD9}" destId="{29D7F711-8716-49C5-8B48-FAFA29E8EC4C}" srcOrd="1" destOrd="0" presId="urn:microsoft.com/office/officeart/2018/2/layout/IconCircleList"/>
    <dgm:cxn modelId="{193D1B30-AD8E-4BCF-B9C5-A60E59040E12}" type="presParOf" srcId="{AC5ED612-418F-4259-8A24-F73270410BD9}" destId="{189FAE3D-4E12-4744-B53A-D611864DD86C}" srcOrd="2" destOrd="0" presId="urn:microsoft.com/office/officeart/2018/2/layout/IconCircleList"/>
    <dgm:cxn modelId="{33947BE7-D801-48C5-A712-EFD51AEA3EAE}" type="presParOf" srcId="{AC5ED612-418F-4259-8A24-F73270410BD9}" destId="{4F90F8A2-E470-47A5-B420-2BB7624742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C1A7E8-340A-4503-B1FD-DE4759D411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3AE8D763-5C5A-4045-BC47-D9BE060CA377}">
      <dgm:prSet/>
      <dgm:spPr/>
      <dgm:t>
        <a:bodyPr/>
        <a:lstStyle/>
        <a:p>
          <a:pPr>
            <a:defRPr cap="all"/>
          </a:pPr>
          <a:r>
            <a:rPr lang="en-US" b="0" i="0"/>
            <a:t>according to what was shown above, it seems that there is relatively steady balance with Metacritic and User critic reviews. </a:t>
          </a:r>
          <a:endParaRPr lang="en-US"/>
        </a:p>
      </dgm:t>
    </dgm:pt>
    <dgm:pt modelId="{F36E8954-4E78-40DF-AAEA-21C2AF8E07C7}" type="parTrans" cxnId="{5CE82624-E03C-4789-990C-2707649B7ACA}">
      <dgm:prSet/>
      <dgm:spPr/>
      <dgm:t>
        <a:bodyPr/>
        <a:lstStyle/>
        <a:p>
          <a:endParaRPr lang="en-US"/>
        </a:p>
      </dgm:t>
    </dgm:pt>
    <dgm:pt modelId="{E0B75B97-B0E0-4CD6-A0E1-3FDD7EF938A2}" type="sibTrans" cxnId="{5CE82624-E03C-4789-990C-2707649B7ACA}">
      <dgm:prSet/>
      <dgm:spPr/>
      <dgm:t>
        <a:bodyPr/>
        <a:lstStyle/>
        <a:p>
          <a:endParaRPr lang="en-US"/>
        </a:p>
      </dgm:t>
    </dgm:pt>
    <dgm:pt modelId="{201D5B48-B46C-4F21-B106-2047B7D96CCC}">
      <dgm:prSet/>
      <dgm:spPr/>
      <dgm:t>
        <a:bodyPr/>
        <a:lstStyle/>
        <a:p>
          <a:pPr>
            <a:defRPr cap="all"/>
          </a:pPr>
          <a:r>
            <a:rPr lang="en-US" b="0" i="0" dirty="0"/>
            <a:t>To dig in deeper however, further analysis was done with the critics of video game genres (there was not enough time to scrape and analyze user score data)</a:t>
          </a:r>
          <a:endParaRPr lang="en-US" dirty="0"/>
        </a:p>
      </dgm:t>
    </dgm:pt>
    <dgm:pt modelId="{27362AB8-EDA4-40F7-B7A2-E66224B7D9A9}" type="parTrans" cxnId="{D2757371-F4FC-4693-901A-81ECA1A4A8AD}">
      <dgm:prSet/>
      <dgm:spPr/>
      <dgm:t>
        <a:bodyPr/>
        <a:lstStyle/>
        <a:p>
          <a:endParaRPr lang="en-US"/>
        </a:p>
      </dgm:t>
    </dgm:pt>
    <dgm:pt modelId="{93F95545-E0A9-40DC-9445-D85C9ABA5DA5}" type="sibTrans" cxnId="{D2757371-F4FC-4693-901A-81ECA1A4A8AD}">
      <dgm:prSet/>
      <dgm:spPr/>
      <dgm:t>
        <a:bodyPr/>
        <a:lstStyle/>
        <a:p>
          <a:endParaRPr lang="en-US"/>
        </a:p>
      </dgm:t>
    </dgm:pt>
    <dgm:pt modelId="{CB719D6D-F5C8-40B4-81CC-1013BAB4F965}" type="pres">
      <dgm:prSet presAssocID="{06C1A7E8-340A-4503-B1FD-DE4759D41131}" presName="root" presStyleCnt="0">
        <dgm:presLayoutVars>
          <dgm:dir/>
          <dgm:resizeHandles val="exact"/>
        </dgm:presLayoutVars>
      </dgm:prSet>
      <dgm:spPr/>
    </dgm:pt>
    <dgm:pt modelId="{BA3DFC7B-94D5-4BE6-88B6-51D8247107DD}" type="pres">
      <dgm:prSet presAssocID="{3AE8D763-5C5A-4045-BC47-D9BE060CA377}" presName="compNode" presStyleCnt="0"/>
      <dgm:spPr/>
    </dgm:pt>
    <dgm:pt modelId="{2FEE47C2-0E79-4926-AD87-6F8240DAB576}" type="pres">
      <dgm:prSet presAssocID="{3AE8D763-5C5A-4045-BC47-D9BE060CA377}" presName="iconBgRect" presStyleLbl="bgShp" presStyleIdx="0" presStyleCnt="2"/>
      <dgm:spPr/>
    </dgm:pt>
    <dgm:pt modelId="{88FD4430-DAE4-4731-918F-837CF6CA6F7B}" type="pres">
      <dgm:prSet presAssocID="{3AE8D763-5C5A-4045-BC47-D9BE060CA3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77BD4B8C-69A0-4274-8C99-2505023AB7A2}" type="pres">
      <dgm:prSet presAssocID="{3AE8D763-5C5A-4045-BC47-D9BE060CA377}" presName="spaceRect" presStyleCnt="0"/>
      <dgm:spPr/>
    </dgm:pt>
    <dgm:pt modelId="{AB2044BA-4AD4-4771-8074-BA199B0AE7C7}" type="pres">
      <dgm:prSet presAssocID="{3AE8D763-5C5A-4045-BC47-D9BE060CA377}" presName="textRect" presStyleLbl="revTx" presStyleIdx="0" presStyleCnt="2">
        <dgm:presLayoutVars>
          <dgm:chMax val="1"/>
          <dgm:chPref val="1"/>
        </dgm:presLayoutVars>
      </dgm:prSet>
      <dgm:spPr/>
    </dgm:pt>
    <dgm:pt modelId="{5B95E6F2-491F-497D-B58A-B660A770F397}" type="pres">
      <dgm:prSet presAssocID="{E0B75B97-B0E0-4CD6-A0E1-3FDD7EF938A2}" presName="sibTrans" presStyleCnt="0"/>
      <dgm:spPr/>
    </dgm:pt>
    <dgm:pt modelId="{9E0F4F85-671F-4BEF-8F66-79C1572F7AD2}" type="pres">
      <dgm:prSet presAssocID="{201D5B48-B46C-4F21-B106-2047B7D96CCC}" presName="compNode" presStyleCnt="0"/>
      <dgm:spPr/>
    </dgm:pt>
    <dgm:pt modelId="{D9E0EE27-F282-4476-92A4-AF685CB2A75E}" type="pres">
      <dgm:prSet presAssocID="{201D5B48-B46C-4F21-B106-2047B7D96CCC}" presName="iconBgRect" presStyleLbl="bgShp" presStyleIdx="1" presStyleCnt="2"/>
      <dgm:spPr/>
    </dgm:pt>
    <dgm:pt modelId="{0127ACF4-4AC7-4173-A7F8-944A5C9317AE}" type="pres">
      <dgm:prSet presAssocID="{201D5B48-B46C-4F21-B106-2047B7D96C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404075-2D93-41E6-A12B-7A789E436E50}" type="pres">
      <dgm:prSet presAssocID="{201D5B48-B46C-4F21-B106-2047B7D96CCC}" presName="spaceRect" presStyleCnt="0"/>
      <dgm:spPr/>
    </dgm:pt>
    <dgm:pt modelId="{B66E0734-96C3-43F5-B436-CA335F8F70BB}" type="pres">
      <dgm:prSet presAssocID="{201D5B48-B46C-4F21-B106-2047B7D96C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E82624-E03C-4789-990C-2707649B7ACA}" srcId="{06C1A7E8-340A-4503-B1FD-DE4759D41131}" destId="{3AE8D763-5C5A-4045-BC47-D9BE060CA377}" srcOrd="0" destOrd="0" parTransId="{F36E8954-4E78-40DF-AAEA-21C2AF8E07C7}" sibTransId="{E0B75B97-B0E0-4CD6-A0E1-3FDD7EF938A2}"/>
    <dgm:cxn modelId="{95C09244-6050-4E50-8DAD-EA9831C53850}" type="presOf" srcId="{3AE8D763-5C5A-4045-BC47-D9BE060CA377}" destId="{AB2044BA-4AD4-4771-8074-BA199B0AE7C7}" srcOrd="0" destOrd="0" presId="urn:microsoft.com/office/officeart/2018/5/layout/IconCircleLabelList"/>
    <dgm:cxn modelId="{D2757371-F4FC-4693-901A-81ECA1A4A8AD}" srcId="{06C1A7E8-340A-4503-B1FD-DE4759D41131}" destId="{201D5B48-B46C-4F21-B106-2047B7D96CCC}" srcOrd="1" destOrd="0" parTransId="{27362AB8-EDA4-40F7-B7A2-E66224B7D9A9}" sibTransId="{93F95545-E0A9-40DC-9445-D85C9ABA5DA5}"/>
    <dgm:cxn modelId="{91FC3494-2C45-4867-BA7B-8B43D2B6678F}" type="presOf" srcId="{201D5B48-B46C-4F21-B106-2047B7D96CCC}" destId="{B66E0734-96C3-43F5-B436-CA335F8F70BB}" srcOrd="0" destOrd="0" presId="urn:microsoft.com/office/officeart/2018/5/layout/IconCircleLabelList"/>
    <dgm:cxn modelId="{3D7E7198-64C8-442A-A4C1-49E15B6ACF6E}" type="presOf" srcId="{06C1A7E8-340A-4503-B1FD-DE4759D41131}" destId="{CB719D6D-F5C8-40B4-81CC-1013BAB4F965}" srcOrd="0" destOrd="0" presId="urn:microsoft.com/office/officeart/2018/5/layout/IconCircleLabelList"/>
    <dgm:cxn modelId="{FE93E9CC-28A2-40AD-BEFB-CC98E711AAD9}" type="presParOf" srcId="{CB719D6D-F5C8-40B4-81CC-1013BAB4F965}" destId="{BA3DFC7B-94D5-4BE6-88B6-51D8247107DD}" srcOrd="0" destOrd="0" presId="urn:microsoft.com/office/officeart/2018/5/layout/IconCircleLabelList"/>
    <dgm:cxn modelId="{B99415AB-8664-4E47-8BB8-61EB6B98D3B2}" type="presParOf" srcId="{BA3DFC7B-94D5-4BE6-88B6-51D8247107DD}" destId="{2FEE47C2-0E79-4926-AD87-6F8240DAB576}" srcOrd="0" destOrd="0" presId="urn:microsoft.com/office/officeart/2018/5/layout/IconCircleLabelList"/>
    <dgm:cxn modelId="{C7E442C4-D008-4ADF-87B7-BB6C595D8F56}" type="presParOf" srcId="{BA3DFC7B-94D5-4BE6-88B6-51D8247107DD}" destId="{88FD4430-DAE4-4731-918F-837CF6CA6F7B}" srcOrd="1" destOrd="0" presId="urn:microsoft.com/office/officeart/2018/5/layout/IconCircleLabelList"/>
    <dgm:cxn modelId="{60C7EA55-B8A8-41FE-B200-675203B1495B}" type="presParOf" srcId="{BA3DFC7B-94D5-4BE6-88B6-51D8247107DD}" destId="{77BD4B8C-69A0-4274-8C99-2505023AB7A2}" srcOrd="2" destOrd="0" presId="urn:microsoft.com/office/officeart/2018/5/layout/IconCircleLabelList"/>
    <dgm:cxn modelId="{C4643794-DEFA-4B53-882C-0BA553A8A523}" type="presParOf" srcId="{BA3DFC7B-94D5-4BE6-88B6-51D8247107DD}" destId="{AB2044BA-4AD4-4771-8074-BA199B0AE7C7}" srcOrd="3" destOrd="0" presId="urn:microsoft.com/office/officeart/2018/5/layout/IconCircleLabelList"/>
    <dgm:cxn modelId="{CD139D6D-35C6-4842-B2E5-FC52510B8692}" type="presParOf" srcId="{CB719D6D-F5C8-40B4-81CC-1013BAB4F965}" destId="{5B95E6F2-491F-497D-B58A-B660A770F397}" srcOrd="1" destOrd="0" presId="urn:microsoft.com/office/officeart/2018/5/layout/IconCircleLabelList"/>
    <dgm:cxn modelId="{8DF14C9F-4C60-46EF-9AF9-233BE7230201}" type="presParOf" srcId="{CB719D6D-F5C8-40B4-81CC-1013BAB4F965}" destId="{9E0F4F85-671F-4BEF-8F66-79C1572F7AD2}" srcOrd="2" destOrd="0" presId="urn:microsoft.com/office/officeart/2018/5/layout/IconCircleLabelList"/>
    <dgm:cxn modelId="{BE633AF3-2F6C-4DAA-89C0-0E823820DB50}" type="presParOf" srcId="{9E0F4F85-671F-4BEF-8F66-79C1572F7AD2}" destId="{D9E0EE27-F282-4476-92A4-AF685CB2A75E}" srcOrd="0" destOrd="0" presId="urn:microsoft.com/office/officeart/2018/5/layout/IconCircleLabelList"/>
    <dgm:cxn modelId="{F0998707-4B1E-4E32-9024-97D4C94061F9}" type="presParOf" srcId="{9E0F4F85-671F-4BEF-8F66-79C1572F7AD2}" destId="{0127ACF4-4AC7-4173-A7F8-944A5C9317AE}" srcOrd="1" destOrd="0" presId="urn:microsoft.com/office/officeart/2018/5/layout/IconCircleLabelList"/>
    <dgm:cxn modelId="{9DEB7FB0-BC37-4F6E-B7A9-C362CE98733D}" type="presParOf" srcId="{9E0F4F85-671F-4BEF-8F66-79C1572F7AD2}" destId="{6D404075-2D93-41E6-A12B-7A789E436E50}" srcOrd="2" destOrd="0" presId="urn:microsoft.com/office/officeart/2018/5/layout/IconCircleLabelList"/>
    <dgm:cxn modelId="{A8B74B78-F172-4F8A-BA74-3955244CF276}" type="presParOf" srcId="{9E0F4F85-671F-4BEF-8F66-79C1572F7AD2}" destId="{B66E0734-96C3-43F5-B436-CA335F8F70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AF3915-6C04-4CA3-8A8E-DF4A61B80C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470294-F2D7-4655-A248-E06D7DBB444C}">
      <dgm:prSet/>
      <dgm:spPr/>
      <dgm:t>
        <a:bodyPr/>
        <a:lstStyle/>
        <a:p>
          <a:r>
            <a:rPr lang="en-US" b="0" i="0"/>
            <a:t>The genre reviews show a steady review status, but does that mean they are all reviewed equally?</a:t>
          </a:r>
          <a:endParaRPr lang="en-US"/>
        </a:p>
      </dgm:t>
    </dgm:pt>
    <dgm:pt modelId="{FDC8BF5D-B438-4BDE-9CE7-BC79FEF4193A}" type="parTrans" cxnId="{9105B9B7-CDE5-4E92-94B5-B1DE5E582210}">
      <dgm:prSet/>
      <dgm:spPr/>
      <dgm:t>
        <a:bodyPr/>
        <a:lstStyle/>
        <a:p>
          <a:endParaRPr lang="en-US"/>
        </a:p>
      </dgm:t>
    </dgm:pt>
    <dgm:pt modelId="{F3D48DDD-0A3B-483B-86A4-43B51BAD7BC2}" type="sibTrans" cxnId="{9105B9B7-CDE5-4E92-94B5-B1DE5E582210}">
      <dgm:prSet/>
      <dgm:spPr/>
      <dgm:t>
        <a:bodyPr/>
        <a:lstStyle/>
        <a:p>
          <a:endParaRPr lang="en-US"/>
        </a:p>
      </dgm:t>
    </dgm:pt>
    <dgm:pt modelId="{3DADE9DF-AB39-4AED-A1F6-A10F67BD5F1D}">
      <dgm:prSet/>
      <dgm:spPr/>
      <dgm:t>
        <a:bodyPr/>
        <a:lstStyle/>
        <a:p>
          <a:r>
            <a:rPr lang="en-US" b="0" i="0"/>
            <a:t>Further analysis was done to look at the total amount of reviews that were done for each genre in video games. </a:t>
          </a:r>
          <a:endParaRPr lang="en-US"/>
        </a:p>
      </dgm:t>
    </dgm:pt>
    <dgm:pt modelId="{6414FC55-91CB-4D02-B1A6-73A9CB3DE9C5}" type="parTrans" cxnId="{3532AF3E-896F-4505-B239-CCDF527DC923}">
      <dgm:prSet/>
      <dgm:spPr/>
      <dgm:t>
        <a:bodyPr/>
        <a:lstStyle/>
        <a:p>
          <a:endParaRPr lang="en-US"/>
        </a:p>
      </dgm:t>
    </dgm:pt>
    <dgm:pt modelId="{63C353CC-42A2-4AD4-BDDF-B9C617CE5C69}" type="sibTrans" cxnId="{3532AF3E-896F-4505-B239-CCDF527DC923}">
      <dgm:prSet/>
      <dgm:spPr/>
      <dgm:t>
        <a:bodyPr/>
        <a:lstStyle/>
        <a:p>
          <a:endParaRPr lang="en-US"/>
        </a:p>
      </dgm:t>
    </dgm:pt>
    <dgm:pt modelId="{B5A6FF9D-EE78-486E-8AFE-098F9BB38ABF}" type="pres">
      <dgm:prSet presAssocID="{C2AF3915-6C04-4CA3-8A8E-DF4A61B80C11}" presName="root" presStyleCnt="0">
        <dgm:presLayoutVars>
          <dgm:dir/>
          <dgm:resizeHandles val="exact"/>
        </dgm:presLayoutVars>
      </dgm:prSet>
      <dgm:spPr/>
    </dgm:pt>
    <dgm:pt modelId="{82AEDE12-5214-4E3A-96EE-16D23310AC38}" type="pres">
      <dgm:prSet presAssocID="{15470294-F2D7-4655-A248-E06D7DBB444C}" presName="compNode" presStyleCnt="0"/>
      <dgm:spPr/>
    </dgm:pt>
    <dgm:pt modelId="{EEAFE8F9-4C52-444E-94D2-84F1DEC1FDEF}" type="pres">
      <dgm:prSet presAssocID="{15470294-F2D7-4655-A248-E06D7DBB444C}" presName="bgRect" presStyleLbl="bgShp" presStyleIdx="0" presStyleCnt="2"/>
      <dgm:spPr/>
    </dgm:pt>
    <dgm:pt modelId="{6B9D895E-9E35-4045-B8BA-5E1DB7245D23}" type="pres">
      <dgm:prSet presAssocID="{15470294-F2D7-4655-A248-E06D7DBB44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BC22B74-089D-40A1-AEA5-046345D9C95E}" type="pres">
      <dgm:prSet presAssocID="{15470294-F2D7-4655-A248-E06D7DBB444C}" presName="spaceRect" presStyleCnt="0"/>
      <dgm:spPr/>
    </dgm:pt>
    <dgm:pt modelId="{9EE3FC7A-20DA-4F9E-BB71-511B380C9B8D}" type="pres">
      <dgm:prSet presAssocID="{15470294-F2D7-4655-A248-E06D7DBB444C}" presName="parTx" presStyleLbl="revTx" presStyleIdx="0" presStyleCnt="2">
        <dgm:presLayoutVars>
          <dgm:chMax val="0"/>
          <dgm:chPref val="0"/>
        </dgm:presLayoutVars>
      </dgm:prSet>
      <dgm:spPr/>
    </dgm:pt>
    <dgm:pt modelId="{85118C72-5CBE-4AFD-93DC-A081CB62EA24}" type="pres">
      <dgm:prSet presAssocID="{F3D48DDD-0A3B-483B-86A4-43B51BAD7BC2}" presName="sibTrans" presStyleCnt="0"/>
      <dgm:spPr/>
    </dgm:pt>
    <dgm:pt modelId="{F357B48E-F09F-4356-98F4-8A227F0FDD0E}" type="pres">
      <dgm:prSet presAssocID="{3DADE9DF-AB39-4AED-A1F6-A10F67BD5F1D}" presName="compNode" presStyleCnt="0"/>
      <dgm:spPr/>
    </dgm:pt>
    <dgm:pt modelId="{B6F1773F-AA4A-46CC-B891-0D50814181A4}" type="pres">
      <dgm:prSet presAssocID="{3DADE9DF-AB39-4AED-A1F6-A10F67BD5F1D}" presName="bgRect" presStyleLbl="bgShp" presStyleIdx="1" presStyleCnt="2"/>
      <dgm:spPr/>
    </dgm:pt>
    <dgm:pt modelId="{99A7367F-FF92-4732-B658-2FBDE57AF335}" type="pres">
      <dgm:prSet presAssocID="{3DADE9DF-AB39-4AED-A1F6-A10F67BD5F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B59CC74-3791-4021-95E2-9318665DA7E4}" type="pres">
      <dgm:prSet presAssocID="{3DADE9DF-AB39-4AED-A1F6-A10F67BD5F1D}" presName="spaceRect" presStyleCnt="0"/>
      <dgm:spPr/>
    </dgm:pt>
    <dgm:pt modelId="{3E85D468-105F-47A6-9704-5A29C9E1A915}" type="pres">
      <dgm:prSet presAssocID="{3DADE9DF-AB39-4AED-A1F6-A10F67BD5F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E02200-FB7F-47F8-B671-E85BE5A295CD}" type="presOf" srcId="{3DADE9DF-AB39-4AED-A1F6-A10F67BD5F1D}" destId="{3E85D468-105F-47A6-9704-5A29C9E1A915}" srcOrd="0" destOrd="0" presId="urn:microsoft.com/office/officeart/2018/2/layout/IconVerticalSolidList"/>
    <dgm:cxn modelId="{3532AF3E-896F-4505-B239-CCDF527DC923}" srcId="{C2AF3915-6C04-4CA3-8A8E-DF4A61B80C11}" destId="{3DADE9DF-AB39-4AED-A1F6-A10F67BD5F1D}" srcOrd="1" destOrd="0" parTransId="{6414FC55-91CB-4D02-B1A6-73A9CB3DE9C5}" sibTransId="{63C353CC-42A2-4AD4-BDDF-B9C617CE5C69}"/>
    <dgm:cxn modelId="{4AC29E6E-94AE-4FAA-984F-6FD2C655B758}" type="presOf" srcId="{15470294-F2D7-4655-A248-E06D7DBB444C}" destId="{9EE3FC7A-20DA-4F9E-BB71-511B380C9B8D}" srcOrd="0" destOrd="0" presId="urn:microsoft.com/office/officeart/2018/2/layout/IconVerticalSolidList"/>
    <dgm:cxn modelId="{90303153-83EC-4237-9869-C19F2B00B887}" type="presOf" srcId="{C2AF3915-6C04-4CA3-8A8E-DF4A61B80C11}" destId="{B5A6FF9D-EE78-486E-8AFE-098F9BB38ABF}" srcOrd="0" destOrd="0" presId="urn:microsoft.com/office/officeart/2018/2/layout/IconVerticalSolidList"/>
    <dgm:cxn modelId="{9105B9B7-CDE5-4E92-94B5-B1DE5E582210}" srcId="{C2AF3915-6C04-4CA3-8A8E-DF4A61B80C11}" destId="{15470294-F2D7-4655-A248-E06D7DBB444C}" srcOrd="0" destOrd="0" parTransId="{FDC8BF5D-B438-4BDE-9CE7-BC79FEF4193A}" sibTransId="{F3D48DDD-0A3B-483B-86A4-43B51BAD7BC2}"/>
    <dgm:cxn modelId="{BA067F92-63BC-414E-8B55-38E8651BDA65}" type="presParOf" srcId="{B5A6FF9D-EE78-486E-8AFE-098F9BB38ABF}" destId="{82AEDE12-5214-4E3A-96EE-16D23310AC38}" srcOrd="0" destOrd="0" presId="urn:microsoft.com/office/officeart/2018/2/layout/IconVerticalSolidList"/>
    <dgm:cxn modelId="{723FAB76-545F-4958-A050-1DD39E41064D}" type="presParOf" srcId="{82AEDE12-5214-4E3A-96EE-16D23310AC38}" destId="{EEAFE8F9-4C52-444E-94D2-84F1DEC1FDEF}" srcOrd="0" destOrd="0" presId="urn:microsoft.com/office/officeart/2018/2/layout/IconVerticalSolidList"/>
    <dgm:cxn modelId="{25A53250-4F28-42C3-BF0F-101E2AFFF249}" type="presParOf" srcId="{82AEDE12-5214-4E3A-96EE-16D23310AC38}" destId="{6B9D895E-9E35-4045-B8BA-5E1DB7245D23}" srcOrd="1" destOrd="0" presId="urn:microsoft.com/office/officeart/2018/2/layout/IconVerticalSolidList"/>
    <dgm:cxn modelId="{3269AE79-30B7-44A2-A090-4ADEA05624C9}" type="presParOf" srcId="{82AEDE12-5214-4E3A-96EE-16D23310AC38}" destId="{DBC22B74-089D-40A1-AEA5-046345D9C95E}" srcOrd="2" destOrd="0" presId="urn:microsoft.com/office/officeart/2018/2/layout/IconVerticalSolidList"/>
    <dgm:cxn modelId="{4AD0EB22-0883-4797-90B4-FFB16D8F2682}" type="presParOf" srcId="{82AEDE12-5214-4E3A-96EE-16D23310AC38}" destId="{9EE3FC7A-20DA-4F9E-BB71-511B380C9B8D}" srcOrd="3" destOrd="0" presId="urn:microsoft.com/office/officeart/2018/2/layout/IconVerticalSolidList"/>
    <dgm:cxn modelId="{DC03ED66-D6C9-41D0-AEA4-108618EF76B3}" type="presParOf" srcId="{B5A6FF9D-EE78-486E-8AFE-098F9BB38ABF}" destId="{85118C72-5CBE-4AFD-93DC-A081CB62EA24}" srcOrd="1" destOrd="0" presId="urn:microsoft.com/office/officeart/2018/2/layout/IconVerticalSolidList"/>
    <dgm:cxn modelId="{3DE3BED3-DCB7-4C7B-B05A-43D8D3166454}" type="presParOf" srcId="{B5A6FF9D-EE78-486E-8AFE-098F9BB38ABF}" destId="{F357B48E-F09F-4356-98F4-8A227F0FDD0E}" srcOrd="2" destOrd="0" presId="urn:microsoft.com/office/officeart/2018/2/layout/IconVerticalSolidList"/>
    <dgm:cxn modelId="{0103BE70-D9E6-4BD7-9EF9-8B2DB63745FD}" type="presParOf" srcId="{F357B48E-F09F-4356-98F4-8A227F0FDD0E}" destId="{B6F1773F-AA4A-46CC-B891-0D50814181A4}" srcOrd="0" destOrd="0" presId="urn:microsoft.com/office/officeart/2018/2/layout/IconVerticalSolidList"/>
    <dgm:cxn modelId="{B70D86AE-E121-4FAC-A18E-89666DECB996}" type="presParOf" srcId="{F357B48E-F09F-4356-98F4-8A227F0FDD0E}" destId="{99A7367F-FF92-4732-B658-2FBDE57AF335}" srcOrd="1" destOrd="0" presId="urn:microsoft.com/office/officeart/2018/2/layout/IconVerticalSolidList"/>
    <dgm:cxn modelId="{69DFFA50-F3D8-466A-84A1-A56F319A5083}" type="presParOf" srcId="{F357B48E-F09F-4356-98F4-8A227F0FDD0E}" destId="{3B59CC74-3791-4021-95E2-9318665DA7E4}" srcOrd="2" destOrd="0" presId="urn:microsoft.com/office/officeart/2018/2/layout/IconVerticalSolidList"/>
    <dgm:cxn modelId="{B5B1FE0A-744D-405A-A1DC-0809D5EFBA98}" type="presParOf" srcId="{F357B48E-F09F-4356-98F4-8A227F0FDD0E}" destId="{3E85D468-105F-47A6-9704-5A29C9E1A9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983DD4-D13A-49FB-9A46-9B7031E88F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DA1450-6B17-4D64-A836-4484FEF620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There is an abundance of criticism that exists for all video games, good and bad.</a:t>
          </a:r>
          <a:endParaRPr lang="en-US"/>
        </a:p>
      </dgm:t>
    </dgm:pt>
    <dgm:pt modelId="{F574AD8C-75F4-4396-83F0-5EE749A8B7E5}" type="parTrans" cxnId="{AF255D3D-2EA4-489D-9F95-92A310F4C4DB}">
      <dgm:prSet/>
      <dgm:spPr/>
      <dgm:t>
        <a:bodyPr/>
        <a:lstStyle/>
        <a:p>
          <a:endParaRPr lang="en-US"/>
        </a:p>
      </dgm:t>
    </dgm:pt>
    <dgm:pt modelId="{69A9C27F-B401-4360-BFEA-BC5A71E5CD28}" type="sibTrans" cxnId="{AF255D3D-2EA4-489D-9F95-92A310F4C4DB}">
      <dgm:prSet/>
      <dgm:spPr/>
      <dgm:t>
        <a:bodyPr/>
        <a:lstStyle/>
        <a:p>
          <a:endParaRPr lang="en-US"/>
        </a:p>
      </dgm:t>
    </dgm:pt>
    <dgm:pt modelId="{C09559CE-DB5F-42F7-8209-DFE18F184E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Action and Adventure appear to have the highest amount of popularity for both users and critics alike (although that can be scraped and analyzed further).</a:t>
          </a:r>
          <a:endParaRPr lang="en-US" dirty="0"/>
        </a:p>
      </dgm:t>
    </dgm:pt>
    <dgm:pt modelId="{65954C16-00DD-499F-81AD-746FBCDEB54A}" type="parTrans" cxnId="{1F70165C-4D61-4A5C-906B-12BB18F2C70F}">
      <dgm:prSet/>
      <dgm:spPr/>
      <dgm:t>
        <a:bodyPr/>
        <a:lstStyle/>
        <a:p>
          <a:endParaRPr lang="en-US"/>
        </a:p>
      </dgm:t>
    </dgm:pt>
    <dgm:pt modelId="{4506A502-5924-40B5-9EEE-857C811B54C5}" type="sibTrans" cxnId="{1F70165C-4D61-4A5C-906B-12BB18F2C70F}">
      <dgm:prSet/>
      <dgm:spPr/>
      <dgm:t>
        <a:bodyPr/>
        <a:lstStyle/>
        <a:p>
          <a:endParaRPr lang="en-US"/>
        </a:p>
      </dgm:t>
    </dgm:pt>
    <dgm:pt modelId="{77199C68-47B0-4B03-B2A4-4121CA3454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Most games tend to score rather well  (averaging around 75-80 by critics)</a:t>
          </a:r>
          <a:endParaRPr lang="en-US"/>
        </a:p>
      </dgm:t>
    </dgm:pt>
    <dgm:pt modelId="{208B5585-7CC8-4734-B33E-78506350ECFB}" type="parTrans" cxnId="{B847FC35-DF44-4130-83A2-0B6BF71D4C08}">
      <dgm:prSet/>
      <dgm:spPr/>
      <dgm:t>
        <a:bodyPr/>
        <a:lstStyle/>
        <a:p>
          <a:endParaRPr lang="en-US"/>
        </a:p>
      </dgm:t>
    </dgm:pt>
    <dgm:pt modelId="{D3678CEF-2236-4A9C-99D1-BB93A606AAEF}" type="sibTrans" cxnId="{B847FC35-DF44-4130-83A2-0B6BF71D4C08}">
      <dgm:prSet/>
      <dgm:spPr/>
      <dgm:t>
        <a:bodyPr/>
        <a:lstStyle/>
        <a:p>
          <a:endParaRPr lang="en-US"/>
        </a:p>
      </dgm:t>
    </dgm:pt>
    <dgm:pt modelId="{B48DB0BA-7522-42F1-9B59-8930C3C290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Further analysis to investigate: Review critic popularity. </a:t>
          </a:r>
          <a:endParaRPr lang="en-US" dirty="0"/>
        </a:p>
      </dgm:t>
    </dgm:pt>
    <dgm:pt modelId="{B591848D-DD7D-4E2D-B97C-2F74A1102B16}" type="parTrans" cxnId="{E503898A-DF50-4BC8-8F23-D13C492E85CD}">
      <dgm:prSet/>
      <dgm:spPr/>
      <dgm:t>
        <a:bodyPr/>
        <a:lstStyle/>
        <a:p>
          <a:endParaRPr lang="en-US"/>
        </a:p>
      </dgm:t>
    </dgm:pt>
    <dgm:pt modelId="{BDE4028D-FF87-448B-A98D-8A86360D43BA}" type="sibTrans" cxnId="{E503898A-DF50-4BC8-8F23-D13C492E85CD}">
      <dgm:prSet/>
      <dgm:spPr/>
      <dgm:t>
        <a:bodyPr/>
        <a:lstStyle/>
        <a:p>
          <a:endParaRPr lang="en-US"/>
        </a:p>
      </dgm:t>
    </dgm:pt>
    <dgm:pt modelId="{4E7E52DF-1D8C-46AD-B383-D1FD887D7A27}" type="pres">
      <dgm:prSet presAssocID="{4C983DD4-D13A-49FB-9A46-9B7031E88F78}" presName="root" presStyleCnt="0">
        <dgm:presLayoutVars>
          <dgm:dir/>
          <dgm:resizeHandles val="exact"/>
        </dgm:presLayoutVars>
      </dgm:prSet>
      <dgm:spPr/>
    </dgm:pt>
    <dgm:pt modelId="{25803B38-5D86-4E8B-A6C3-310DC2E60BCB}" type="pres">
      <dgm:prSet presAssocID="{19DA1450-6B17-4D64-A836-4484FEF62025}" presName="compNode" presStyleCnt="0"/>
      <dgm:spPr/>
    </dgm:pt>
    <dgm:pt modelId="{26126860-5DF1-4EBC-923E-3709A8A5C3C3}" type="pres">
      <dgm:prSet presAssocID="{19DA1450-6B17-4D64-A836-4484FEF62025}" presName="iconBgRect" presStyleLbl="bgShp" presStyleIdx="0" presStyleCnt="4"/>
      <dgm:spPr/>
    </dgm:pt>
    <dgm:pt modelId="{38DF14A6-0908-43D4-8F6B-EE2C3A5D6A78}" type="pres">
      <dgm:prSet presAssocID="{19DA1450-6B17-4D64-A836-4484FEF620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F3A1B9A1-BDF3-4AA3-9E7F-AA0533C777F1}" type="pres">
      <dgm:prSet presAssocID="{19DA1450-6B17-4D64-A836-4484FEF62025}" presName="spaceRect" presStyleCnt="0"/>
      <dgm:spPr/>
    </dgm:pt>
    <dgm:pt modelId="{F83A7098-BC32-495A-AC8E-0C63A6411031}" type="pres">
      <dgm:prSet presAssocID="{19DA1450-6B17-4D64-A836-4484FEF62025}" presName="textRect" presStyleLbl="revTx" presStyleIdx="0" presStyleCnt="4">
        <dgm:presLayoutVars>
          <dgm:chMax val="1"/>
          <dgm:chPref val="1"/>
        </dgm:presLayoutVars>
      </dgm:prSet>
      <dgm:spPr/>
    </dgm:pt>
    <dgm:pt modelId="{82DDC17B-DCE5-48AD-8C62-1D12671F7ECC}" type="pres">
      <dgm:prSet presAssocID="{69A9C27F-B401-4360-BFEA-BC5A71E5CD28}" presName="sibTrans" presStyleCnt="0"/>
      <dgm:spPr/>
    </dgm:pt>
    <dgm:pt modelId="{C45986CE-14FB-4CE6-8CBF-63889B4D55FB}" type="pres">
      <dgm:prSet presAssocID="{C09559CE-DB5F-42F7-8209-DFE18F184E09}" presName="compNode" presStyleCnt="0"/>
      <dgm:spPr/>
    </dgm:pt>
    <dgm:pt modelId="{15D2F37A-55E4-4ABA-8EA3-08DA60CEF165}" type="pres">
      <dgm:prSet presAssocID="{C09559CE-DB5F-42F7-8209-DFE18F184E09}" presName="iconBgRect" presStyleLbl="bgShp" presStyleIdx="1" presStyleCnt="4"/>
      <dgm:spPr/>
    </dgm:pt>
    <dgm:pt modelId="{4161BCE4-489E-4E58-9F72-B45010388843}" type="pres">
      <dgm:prSet presAssocID="{C09559CE-DB5F-42F7-8209-DFE18F184E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7400B6F-BEAF-4295-BEAB-B3320BEF0D83}" type="pres">
      <dgm:prSet presAssocID="{C09559CE-DB5F-42F7-8209-DFE18F184E09}" presName="spaceRect" presStyleCnt="0"/>
      <dgm:spPr/>
    </dgm:pt>
    <dgm:pt modelId="{EDBCB8BC-82AF-4065-BEAF-624C2B21A4C1}" type="pres">
      <dgm:prSet presAssocID="{C09559CE-DB5F-42F7-8209-DFE18F184E09}" presName="textRect" presStyleLbl="revTx" presStyleIdx="1" presStyleCnt="4">
        <dgm:presLayoutVars>
          <dgm:chMax val="1"/>
          <dgm:chPref val="1"/>
        </dgm:presLayoutVars>
      </dgm:prSet>
      <dgm:spPr/>
    </dgm:pt>
    <dgm:pt modelId="{F519521E-FD52-4C3C-99D2-C189047E4BA2}" type="pres">
      <dgm:prSet presAssocID="{4506A502-5924-40B5-9EEE-857C811B54C5}" presName="sibTrans" presStyleCnt="0"/>
      <dgm:spPr/>
    </dgm:pt>
    <dgm:pt modelId="{F279FAA5-D9A3-4CC9-BF60-F100A21EC88D}" type="pres">
      <dgm:prSet presAssocID="{77199C68-47B0-4B03-B2A4-4121CA345481}" presName="compNode" presStyleCnt="0"/>
      <dgm:spPr/>
    </dgm:pt>
    <dgm:pt modelId="{2E44FF9C-E14A-41B8-B822-A0B150574AC4}" type="pres">
      <dgm:prSet presAssocID="{77199C68-47B0-4B03-B2A4-4121CA345481}" presName="iconBgRect" presStyleLbl="bgShp" presStyleIdx="2" presStyleCnt="4"/>
      <dgm:spPr/>
    </dgm:pt>
    <dgm:pt modelId="{2F611FC1-925E-47EC-9E20-256D31C66B8C}" type="pres">
      <dgm:prSet presAssocID="{77199C68-47B0-4B03-B2A4-4121CA3454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Solid Fill"/>
        </a:ext>
      </dgm:extLst>
    </dgm:pt>
    <dgm:pt modelId="{C268A67F-F855-4328-A2D7-9D47E5D9E344}" type="pres">
      <dgm:prSet presAssocID="{77199C68-47B0-4B03-B2A4-4121CA345481}" presName="spaceRect" presStyleCnt="0"/>
      <dgm:spPr/>
    </dgm:pt>
    <dgm:pt modelId="{D2678862-5659-4193-B01F-7E7E3F56B5B8}" type="pres">
      <dgm:prSet presAssocID="{77199C68-47B0-4B03-B2A4-4121CA345481}" presName="textRect" presStyleLbl="revTx" presStyleIdx="2" presStyleCnt="4">
        <dgm:presLayoutVars>
          <dgm:chMax val="1"/>
          <dgm:chPref val="1"/>
        </dgm:presLayoutVars>
      </dgm:prSet>
      <dgm:spPr/>
    </dgm:pt>
    <dgm:pt modelId="{3452F8DF-6FEB-4DEF-A234-111102F5B512}" type="pres">
      <dgm:prSet presAssocID="{D3678CEF-2236-4A9C-99D1-BB93A606AAEF}" presName="sibTrans" presStyleCnt="0"/>
      <dgm:spPr/>
    </dgm:pt>
    <dgm:pt modelId="{195D926E-D7B5-4D47-871B-F3EB06C30ACE}" type="pres">
      <dgm:prSet presAssocID="{B48DB0BA-7522-42F1-9B59-8930C3C29009}" presName="compNode" presStyleCnt="0"/>
      <dgm:spPr/>
    </dgm:pt>
    <dgm:pt modelId="{D9FCFA2E-07B6-4855-9092-FDEA3727914B}" type="pres">
      <dgm:prSet presAssocID="{B48DB0BA-7522-42F1-9B59-8930C3C29009}" presName="iconBgRect" presStyleLbl="bgShp" presStyleIdx="3" presStyleCnt="4"/>
      <dgm:spPr/>
    </dgm:pt>
    <dgm:pt modelId="{6E814AA2-D566-415F-8052-F8BB19A255B3}" type="pres">
      <dgm:prSet presAssocID="{B48DB0BA-7522-42F1-9B59-8930C3C290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5C1823-8910-4848-8D3D-BCAB3616A902}" type="pres">
      <dgm:prSet presAssocID="{B48DB0BA-7522-42F1-9B59-8930C3C29009}" presName="spaceRect" presStyleCnt="0"/>
      <dgm:spPr/>
    </dgm:pt>
    <dgm:pt modelId="{88A45E9A-0C0A-46D5-B732-9EA165EA5A3E}" type="pres">
      <dgm:prSet presAssocID="{B48DB0BA-7522-42F1-9B59-8930C3C290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E5100B-6C1E-4570-9BAA-4A8746A27304}" type="presOf" srcId="{19DA1450-6B17-4D64-A836-4484FEF62025}" destId="{F83A7098-BC32-495A-AC8E-0C63A6411031}" srcOrd="0" destOrd="0" presId="urn:microsoft.com/office/officeart/2018/5/layout/IconCircleLabelList"/>
    <dgm:cxn modelId="{7FBDF81D-EA54-4E2B-B1EA-B75BC2D60B18}" type="presOf" srcId="{4C983DD4-D13A-49FB-9A46-9B7031E88F78}" destId="{4E7E52DF-1D8C-46AD-B383-D1FD887D7A27}" srcOrd="0" destOrd="0" presId="urn:microsoft.com/office/officeart/2018/5/layout/IconCircleLabelList"/>
    <dgm:cxn modelId="{B847FC35-DF44-4130-83A2-0B6BF71D4C08}" srcId="{4C983DD4-D13A-49FB-9A46-9B7031E88F78}" destId="{77199C68-47B0-4B03-B2A4-4121CA345481}" srcOrd="2" destOrd="0" parTransId="{208B5585-7CC8-4734-B33E-78506350ECFB}" sibTransId="{D3678CEF-2236-4A9C-99D1-BB93A606AAEF}"/>
    <dgm:cxn modelId="{AF255D3D-2EA4-489D-9F95-92A310F4C4DB}" srcId="{4C983DD4-D13A-49FB-9A46-9B7031E88F78}" destId="{19DA1450-6B17-4D64-A836-4484FEF62025}" srcOrd="0" destOrd="0" parTransId="{F574AD8C-75F4-4396-83F0-5EE749A8B7E5}" sibTransId="{69A9C27F-B401-4360-BFEA-BC5A71E5CD28}"/>
    <dgm:cxn modelId="{1F70165C-4D61-4A5C-906B-12BB18F2C70F}" srcId="{4C983DD4-D13A-49FB-9A46-9B7031E88F78}" destId="{C09559CE-DB5F-42F7-8209-DFE18F184E09}" srcOrd="1" destOrd="0" parTransId="{65954C16-00DD-499F-81AD-746FBCDEB54A}" sibTransId="{4506A502-5924-40B5-9EEE-857C811B54C5}"/>
    <dgm:cxn modelId="{F7AF467C-DFA3-4B96-9C33-1E2AD692D194}" type="presOf" srcId="{B48DB0BA-7522-42F1-9B59-8930C3C29009}" destId="{88A45E9A-0C0A-46D5-B732-9EA165EA5A3E}" srcOrd="0" destOrd="0" presId="urn:microsoft.com/office/officeart/2018/5/layout/IconCircleLabelList"/>
    <dgm:cxn modelId="{E503898A-DF50-4BC8-8F23-D13C492E85CD}" srcId="{4C983DD4-D13A-49FB-9A46-9B7031E88F78}" destId="{B48DB0BA-7522-42F1-9B59-8930C3C29009}" srcOrd="3" destOrd="0" parTransId="{B591848D-DD7D-4E2D-B97C-2F74A1102B16}" sibTransId="{BDE4028D-FF87-448B-A98D-8A86360D43BA}"/>
    <dgm:cxn modelId="{B27481C3-B659-4554-9893-2203B4AC8CC2}" type="presOf" srcId="{77199C68-47B0-4B03-B2A4-4121CA345481}" destId="{D2678862-5659-4193-B01F-7E7E3F56B5B8}" srcOrd="0" destOrd="0" presId="urn:microsoft.com/office/officeart/2018/5/layout/IconCircleLabelList"/>
    <dgm:cxn modelId="{F2AC7CE4-405C-402F-A918-B0A1C9FDA4D4}" type="presOf" srcId="{C09559CE-DB5F-42F7-8209-DFE18F184E09}" destId="{EDBCB8BC-82AF-4065-BEAF-624C2B21A4C1}" srcOrd="0" destOrd="0" presId="urn:microsoft.com/office/officeart/2018/5/layout/IconCircleLabelList"/>
    <dgm:cxn modelId="{F49C709D-01C6-42A9-ABEB-6C2242BDAEB8}" type="presParOf" srcId="{4E7E52DF-1D8C-46AD-B383-D1FD887D7A27}" destId="{25803B38-5D86-4E8B-A6C3-310DC2E60BCB}" srcOrd="0" destOrd="0" presId="urn:microsoft.com/office/officeart/2018/5/layout/IconCircleLabelList"/>
    <dgm:cxn modelId="{C5FD06D6-68E4-4CF6-8899-79A3554169D7}" type="presParOf" srcId="{25803B38-5D86-4E8B-A6C3-310DC2E60BCB}" destId="{26126860-5DF1-4EBC-923E-3709A8A5C3C3}" srcOrd="0" destOrd="0" presId="urn:microsoft.com/office/officeart/2018/5/layout/IconCircleLabelList"/>
    <dgm:cxn modelId="{48115A0D-9C59-4B56-B0F4-0F0E8A974722}" type="presParOf" srcId="{25803B38-5D86-4E8B-A6C3-310DC2E60BCB}" destId="{38DF14A6-0908-43D4-8F6B-EE2C3A5D6A78}" srcOrd="1" destOrd="0" presId="urn:microsoft.com/office/officeart/2018/5/layout/IconCircleLabelList"/>
    <dgm:cxn modelId="{17A9213A-EC44-4A13-BB6D-653051F84608}" type="presParOf" srcId="{25803B38-5D86-4E8B-A6C3-310DC2E60BCB}" destId="{F3A1B9A1-BDF3-4AA3-9E7F-AA0533C777F1}" srcOrd="2" destOrd="0" presId="urn:microsoft.com/office/officeart/2018/5/layout/IconCircleLabelList"/>
    <dgm:cxn modelId="{1A0A2BD1-9C0B-4AB3-AA91-AC60E6D769DE}" type="presParOf" srcId="{25803B38-5D86-4E8B-A6C3-310DC2E60BCB}" destId="{F83A7098-BC32-495A-AC8E-0C63A6411031}" srcOrd="3" destOrd="0" presId="urn:microsoft.com/office/officeart/2018/5/layout/IconCircleLabelList"/>
    <dgm:cxn modelId="{52219003-DEFE-4AD0-9A76-98BEB1260E0D}" type="presParOf" srcId="{4E7E52DF-1D8C-46AD-B383-D1FD887D7A27}" destId="{82DDC17B-DCE5-48AD-8C62-1D12671F7ECC}" srcOrd="1" destOrd="0" presId="urn:microsoft.com/office/officeart/2018/5/layout/IconCircleLabelList"/>
    <dgm:cxn modelId="{A824CA1C-C106-49DA-80E9-75C33E397E75}" type="presParOf" srcId="{4E7E52DF-1D8C-46AD-B383-D1FD887D7A27}" destId="{C45986CE-14FB-4CE6-8CBF-63889B4D55FB}" srcOrd="2" destOrd="0" presId="urn:microsoft.com/office/officeart/2018/5/layout/IconCircleLabelList"/>
    <dgm:cxn modelId="{C6106542-5D11-497E-AAF4-784A979A0706}" type="presParOf" srcId="{C45986CE-14FB-4CE6-8CBF-63889B4D55FB}" destId="{15D2F37A-55E4-4ABA-8EA3-08DA60CEF165}" srcOrd="0" destOrd="0" presId="urn:microsoft.com/office/officeart/2018/5/layout/IconCircleLabelList"/>
    <dgm:cxn modelId="{4E98D2BC-9086-48D4-B5A7-4DDBBC5D8777}" type="presParOf" srcId="{C45986CE-14FB-4CE6-8CBF-63889B4D55FB}" destId="{4161BCE4-489E-4E58-9F72-B45010388843}" srcOrd="1" destOrd="0" presId="urn:microsoft.com/office/officeart/2018/5/layout/IconCircleLabelList"/>
    <dgm:cxn modelId="{BAC6F7E8-6254-4B70-9FCF-148A17BA215D}" type="presParOf" srcId="{C45986CE-14FB-4CE6-8CBF-63889B4D55FB}" destId="{87400B6F-BEAF-4295-BEAB-B3320BEF0D83}" srcOrd="2" destOrd="0" presId="urn:microsoft.com/office/officeart/2018/5/layout/IconCircleLabelList"/>
    <dgm:cxn modelId="{76578369-348C-49D9-9757-ED4D80129A53}" type="presParOf" srcId="{C45986CE-14FB-4CE6-8CBF-63889B4D55FB}" destId="{EDBCB8BC-82AF-4065-BEAF-624C2B21A4C1}" srcOrd="3" destOrd="0" presId="urn:microsoft.com/office/officeart/2018/5/layout/IconCircleLabelList"/>
    <dgm:cxn modelId="{07F2D408-BFBC-4903-BEAB-1A3573B86CD3}" type="presParOf" srcId="{4E7E52DF-1D8C-46AD-B383-D1FD887D7A27}" destId="{F519521E-FD52-4C3C-99D2-C189047E4BA2}" srcOrd="3" destOrd="0" presId="urn:microsoft.com/office/officeart/2018/5/layout/IconCircleLabelList"/>
    <dgm:cxn modelId="{938AC7E1-20F8-4C8A-8BB2-37FD73192676}" type="presParOf" srcId="{4E7E52DF-1D8C-46AD-B383-D1FD887D7A27}" destId="{F279FAA5-D9A3-4CC9-BF60-F100A21EC88D}" srcOrd="4" destOrd="0" presId="urn:microsoft.com/office/officeart/2018/5/layout/IconCircleLabelList"/>
    <dgm:cxn modelId="{531145F9-E768-42AD-AADB-8FA6A4F77F75}" type="presParOf" srcId="{F279FAA5-D9A3-4CC9-BF60-F100A21EC88D}" destId="{2E44FF9C-E14A-41B8-B822-A0B150574AC4}" srcOrd="0" destOrd="0" presId="urn:microsoft.com/office/officeart/2018/5/layout/IconCircleLabelList"/>
    <dgm:cxn modelId="{1DE3E07D-8BBC-4062-B5F1-CA48F240002C}" type="presParOf" srcId="{F279FAA5-D9A3-4CC9-BF60-F100A21EC88D}" destId="{2F611FC1-925E-47EC-9E20-256D31C66B8C}" srcOrd="1" destOrd="0" presId="urn:microsoft.com/office/officeart/2018/5/layout/IconCircleLabelList"/>
    <dgm:cxn modelId="{7511A962-9D20-4704-98CA-B921637CAFBF}" type="presParOf" srcId="{F279FAA5-D9A3-4CC9-BF60-F100A21EC88D}" destId="{C268A67F-F855-4328-A2D7-9D47E5D9E344}" srcOrd="2" destOrd="0" presId="urn:microsoft.com/office/officeart/2018/5/layout/IconCircleLabelList"/>
    <dgm:cxn modelId="{EB0FC916-E063-4F56-B368-7910E32728C1}" type="presParOf" srcId="{F279FAA5-D9A3-4CC9-BF60-F100A21EC88D}" destId="{D2678862-5659-4193-B01F-7E7E3F56B5B8}" srcOrd="3" destOrd="0" presId="urn:microsoft.com/office/officeart/2018/5/layout/IconCircleLabelList"/>
    <dgm:cxn modelId="{93729BF1-124E-4B1B-8022-9230FE5B6FCA}" type="presParOf" srcId="{4E7E52DF-1D8C-46AD-B383-D1FD887D7A27}" destId="{3452F8DF-6FEB-4DEF-A234-111102F5B512}" srcOrd="5" destOrd="0" presId="urn:microsoft.com/office/officeart/2018/5/layout/IconCircleLabelList"/>
    <dgm:cxn modelId="{53931232-0B1A-4388-8754-850E8B957167}" type="presParOf" srcId="{4E7E52DF-1D8C-46AD-B383-D1FD887D7A27}" destId="{195D926E-D7B5-4D47-871B-F3EB06C30ACE}" srcOrd="6" destOrd="0" presId="urn:microsoft.com/office/officeart/2018/5/layout/IconCircleLabelList"/>
    <dgm:cxn modelId="{A98479B0-F933-4283-B575-55509687B5D0}" type="presParOf" srcId="{195D926E-D7B5-4D47-871B-F3EB06C30ACE}" destId="{D9FCFA2E-07B6-4855-9092-FDEA3727914B}" srcOrd="0" destOrd="0" presId="urn:microsoft.com/office/officeart/2018/5/layout/IconCircleLabelList"/>
    <dgm:cxn modelId="{6CDFABED-9C1B-49F4-9CDA-F556CE8685CD}" type="presParOf" srcId="{195D926E-D7B5-4D47-871B-F3EB06C30ACE}" destId="{6E814AA2-D566-415F-8052-F8BB19A255B3}" srcOrd="1" destOrd="0" presId="urn:microsoft.com/office/officeart/2018/5/layout/IconCircleLabelList"/>
    <dgm:cxn modelId="{88B0ED32-EC86-4AEE-AEF4-D8DB519054E8}" type="presParOf" srcId="{195D926E-D7B5-4D47-871B-F3EB06C30ACE}" destId="{305C1823-8910-4848-8D3D-BCAB3616A902}" srcOrd="2" destOrd="0" presId="urn:microsoft.com/office/officeart/2018/5/layout/IconCircleLabelList"/>
    <dgm:cxn modelId="{FDC087B8-66E3-49C8-9194-603973463D77}" type="presParOf" srcId="{195D926E-D7B5-4D47-871B-F3EB06C30ACE}" destId="{88A45E9A-0C0A-46D5-B732-9EA165EA5A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B7D97-24CA-4781-9A55-8A9AF319870D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01F9-EC60-4836-9BE6-F1F836F6DCF1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Hundreds of Games are designed yearly.</a:t>
          </a:r>
          <a:endParaRPr lang="en-US" sz="1600" kern="1200"/>
        </a:p>
      </dsp:txBody>
      <dsp:txXfrm>
        <a:off x="52256" y="2258388"/>
        <a:ext cx="3221151" cy="720000"/>
      </dsp:txXfrm>
    </dsp:sp>
    <dsp:sp modelId="{37BC1A1D-80F7-4D60-9ED7-3CC9684C9284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33BD5-B89A-48DC-8298-AB6C6DF18FD7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Some are remembered for years to come, others are forgotten.</a:t>
          </a:r>
          <a:endParaRPr lang="en-US" sz="1600" kern="1200"/>
        </a:p>
      </dsp:txBody>
      <dsp:txXfrm>
        <a:off x="3837109" y="2258388"/>
        <a:ext cx="3221151" cy="720000"/>
      </dsp:txXfrm>
    </dsp:sp>
    <dsp:sp modelId="{F4D1E07E-A146-480D-BA6F-904045D958A5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29BAF-3364-4ED6-8357-8BD02EF1D00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Regardless of popularity, all can be found at the right source</a:t>
          </a:r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A7328-57B3-4019-998A-7C63FF931A46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E449F-81EF-40DA-98DB-E0B4A63A4C68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BBA71-1B9C-4EF4-821A-BE81B63E9B19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Measure, collect and go through a high level of video game data on Metacritic. </a:t>
          </a:r>
          <a:endParaRPr lang="en-US" sz="2500" kern="1200"/>
        </a:p>
      </dsp:txBody>
      <dsp:txXfrm>
        <a:off x="1179581" y="553195"/>
        <a:ext cx="9715788" cy="1021283"/>
      </dsp:txXfrm>
    </dsp:sp>
    <dsp:sp modelId="{4A181D8E-1044-4A1A-90A6-145B58120D02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81A81-382E-43BE-AA31-5D4BF97F5BFD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600CD-3EFD-428D-A692-AA5227A4F841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Through the data analyzed, produce conclusions, and further questions for future analysis. </a:t>
          </a:r>
          <a:endParaRPr lang="en-US" sz="2500" kern="1200" dirty="0"/>
        </a:p>
      </dsp:txBody>
      <dsp:txXfrm>
        <a:off x="1179581" y="1829798"/>
        <a:ext cx="9715788" cy="102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75D72-F356-4502-9F6B-397ABCF6431D}">
      <dsp:nvSpPr>
        <dsp:cNvPr id="0" name=""/>
        <dsp:cNvSpPr/>
      </dsp:nvSpPr>
      <dsp:spPr>
        <a:xfrm>
          <a:off x="312248" y="751865"/>
          <a:ext cx="966111" cy="96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AB85A-05BD-4452-81C3-74CD785FA423}">
      <dsp:nvSpPr>
        <dsp:cNvPr id="0" name=""/>
        <dsp:cNvSpPr/>
      </dsp:nvSpPr>
      <dsp:spPr>
        <a:xfrm>
          <a:off x="518141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71708-674A-4D2C-856B-CEE3E8AC7C7A}">
      <dsp:nvSpPr>
        <dsp:cNvPr id="0" name=""/>
        <dsp:cNvSpPr/>
      </dsp:nvSpPr>
      <dsp:spPr>
        <a:xfrm>
          <a:off x="3410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Developer</a:t>
          </a:r>
        </a:p>
      </dsp:txBody>
      <dsp:txXfrm>
        <a:off x="3410" y="2018896"/>
        <a:ext cx="1583789" cy="633515"/>
      </dsp:txXfrm>
    </dsp:sp>
    <dsp:sp modelId="{E78A1ADA-78D5-4FEF-BB31-3DACF083B40F}">
      <dsp:nvSpPr>
        <dsp:cNvPr id="0" name=""/>
        <dsp:cNvSpPr/>
      </dsp:nvSpPr>
      <dsp:spPr>
        <a:xfrm>
          <a:off x="2173201" y="751865"/>
          <a:ext cx="966111" cy="966111"/>
        </a:xfrm>
        <a:prstGeom prst="ellipse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6398-F522-4BC0-8EBF-2130E7D706AB}">
      <dsp:nvSpPr>
        <dsp:cNvPr id="0" name=""/>
        <dsp:cNvSpPr/>
      </dsp:nvSpPr>
      <dsp:spPr>
        <a:xfrm>
          <a:off x="2379093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3FFD1-E103-4560-9ABE-A9D643972B41}">
      <dsp:nvSpPr>
        <dsp:cNvPr id="0" name=""/>
        <dsp:cNvSpPr/>
      </dsp:nvSpPr>
      <dsp:spPr>
        <a:xfrm>
          <a:off x="1864362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Release Date</a:t>
          </a:r>
        </a:p>
      </dsp:txBody>
      <dsp:txXfrm>
        <a:off x="1864362" y="2018896"/>
        <a:ext cx="1583789" cy="633515"/>
      </dsp:txXfrm>
    </dsp:sp>
    <dsp:sp modelId="{50A03096-DA5A-4AC7-8B4F-6447C0D2AD0E}">
      <dsp:nvSpPr>
        <dsp:cNvPr id="0" name=""/>
        <dsp:cNvSpPr/>
      </dsp:nvSpPr>
      <dsp:spPr>
        <a:xfrm>
          <a:off x="4034153" y="751865"/>
          <a:ext cx="966111" cy="966111"/>
        </a:xfrm>
        <a:prstGeom prst="ellipse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7FC4A-0965-49C8-A919-9BEF2AD20A01}">
      <dsp:nvSpPr>
        <dsp:cNvPr id="0" name=""/>
        <dsp:cNvSpPr/>
      </dsp:nvSpPr>
      <dsp:spPr>
        <a:xfrm>
          <a:off x="4240045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5FB1-C8C3-4DA5-AB8C-28EC359CECB7}">
      <dsp:nvSpPr>
        <dsp:cNvPr id="0" name=""/>
        <dsp:cNvSpPr/>
      </dsp:nvSpPr>
      <dsp:spPr>
        <a:xfrm>
          <a:off x="3725314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Genres </a:t>
          </a:r>
        </a:p>
      </dsp:txBody>
      <dsp:txXfrm>
        <a:off x="3725314" y="2018896"/>
        <a:ext cx="1583789" cy="633515"/>
      </dsp:txXfrm>
    </dsp:sp>
    <dsp:sp modelId="{C388D8EA-16C6-4B8E-B50B-27777A318592}">
      <dsp:nvSpPr>
        <dsp:cNvPr id="0" name=""/>
        <dsp:cNvSpPr/>
      </dsp:nvSpPr>
      <dsp:spPr>
        <a:xfrm>
          <a:off x="5895105" y="751865"/>
          <a:ext cx="966111" cy="966111"/>
        </a:xfrm>
        <a:prstGeom prst="ellipse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AF853-967F-47A9-B144-15B2CDA2FE22}">
      <dsp:nvSpPr>
        <dsp:cNvPr id="0" name=""/>
        <dsp:cNvSpPr/>
      </dsp:nvSpPr>
      <dsp:spPr>
        <a:xfrm>
          <a:off x="6100997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338EE-BE1C-4E0B-A690-C24282084A78}">
      <dsp:nvSpPr>
        <dsp:cNvPr id="0" name=""/>
        <dsp:cNvSpPr/>
      </dsp:nvSpPr>
      <dsp:spPr>
        <a:xfrm>
          <a:off x="5586266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Critic Reviews </a:t>
          </a:r>
        </a:p>
      </dsp:txBody>
      <dsp:txXfrm>
        <a:off x="5586266" y="2018896"/>
        <a:ext cx="1583789" cy="633515"/>
      </dsp:txXfrm>
    </dsp:sp>
    <dsp:sp modelId="{F8ED0CDF-D631-4694-A421-ACA1CA3C0BAE}">
      <dsp:nvSpPr>
        <dsp:cNvPr id="0" name=""/>
        <dsp:cNvSpPr/>
      </dsp:nvSpPr>
      <dsp:spPr>
        <a:xfrm>
          <a:off x="7756057" y="751865"/>
          <a:ext cx="966111" cy="966111"/>
        </a:xfrm>
        <a:prstGeom prst="ellipse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C9086-368E-4221-81C1-F773446FC4F6}">
      <dsp:nvSpPr>
        <dsp:cNvPr id="0" name=""/>
        <dsp:cNvSpPr/>
      </dsp:nvSpPr>
      <dsp:spPr>
        <a:xfrm>
          <a:off x="7961950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ACEC-9305-454F-97E3-060874CD10F6}">
      <dsp:nvSpPr>
        <dsp:cNvPr id="0" name=""/>
        <dsp:cNvSpPr/>
      </dsp:nvSpPr>
      <dsp:spPr>
        <a:xfrm>
          <a:off x="7447218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Critic names, and separate scores</a:t>
          </a:r>
        </a:p>
      </dsp:txBody>
      <dsp:txXfrm>
        <a:off x="7447218" y="2018896"/>
        <a:ext cx="1583789" cy="633515"/>
      </dsp:txXfrm>
    </dsp:sp>
    <dsp:sp modelId="{5B4C720B-516C-4A28-865B-8685065CA3C0}">
      <dsp:nvSpPr>
        <dsp:cNvPr id="0" name=""/>
        <dsp:cNvSpPr/>
      </dsp:nvSpPr>
      <dsp:spPr>
        <a:xfrm>
          <a:off x="9617009" y="751865"/>
          <a:ext cx="966111" cy="966111"/>
        </a:xfrm>
        <a:prstGeom prst="ellips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02E62-CAAB-4A83-851D-B12146CA85B9}">
      <dsp:nvSpPr>
        <dsp:cNvPr id="0" name=""/>
        <dsp:cNvSpPr/>
      </dsp:nvSpPr>
      <dsp:spPr>
        <a:xfrm>
          <a:off x="9822902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76FE8-CD08-48E7-8F90-27F6CCC65667}">
      <dsp:nvSpPr>
        <dsp:cNvPr id="0" name=""/>
        <dsp:cNvSpPr/>
      </dsp:nvSpPr>
      <dsp:spPr>
        <a:xfrm>
          <a:off x="9308170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 grade </a:t>
          </a:r>
        </a:p>
      </dsp:txBody>
      <dsp:txXfrm>
        <a:off x="9308170" y="2018896"/>
        <a:ext cx="1583789" cy="633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C824-744F-46F8-ADB9-B7FA38B38361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8E2D1-9ADB-4FB8-8A72-C7EB20DB9350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 web scrape was done to all PlayStation 4 games that have ever come out. </a:t>
          </a:r>
          <a:endParaRPr lang="en-US" sz="1400" kern="1200"/>
        </a:p>
      </dsp:txBody>
      <dsp:txXfrm>
        <a:off x="749684" y="2549312"/>
        <a:ext cx="4320000" cy="720000"/>
      </dsp:txXfrm>
    </dsp:sp>
    <dsp:sp modelId="{86919B31-9A6D-4461-B4D1-7AA1A0C54232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4156-D262-46BE-AA3D-C2586E1E5050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 doing so, two primary independent variables were marked to allow for further analysis: Metacritic scores, and User critic scores. </a:t>
          </a:r>
          <a:endParaRPr lang="en-US" sz="1400" kern="1200" dirty="0"/>
        </a:p>
      </dsp:txBody>
      <dsp:txXfrm>
        <a:off x="5825684" y="254931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D417D-EE23-44B6-84B8-5CDCE46F8823}">
      <dsp:nvSpPr>
        <dsp:cNvPr id="0" name=""/>
        <dsp:cNvSpPr/>
      </dsp:nvSpPr>
      <dsp:spPr>
        <a:xfrm>
          <a:off x="565394" y="1055783"/>
          <a:ext cx="1292710" cy="1292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4541D-918F-49DC-B4D4-C17122187D40}">
      <dsp:nvSpPr>
        <dsp:cNvPr id="0" name=""/>
        <dsp:cNvSpPr/>
      </dsp:nvSpPr>
      <dsp:spPr>
        <a:xfrm>
          <a:off x="836864" y="1327252"/>
          <a:ext cx="749772" cy="749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76D9-6342-4ECB-88FE-016953405C8A}">
      <dsp:nvSpPr>
        <dsp:cNvPr id="0" name=""/>
        <dsp:cNvSpPr/>
      </dsp:nvSpPr>
      <dsp:spPr>
        <a:xfrm>
          <a:off x="2135114" y="1055783"/>
          <a:ext cx="3047103" cy="129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Based on the distribution that the data has shown, where can we define deeper correlation? </a:t>
          </a:r>
        </a:p>
      </dsp:txBody>
      <dsp:txXfrm>
        <a:off x="2135114" y="1055783"/>
        <a:ext cx="3047103" cy="1292710"/>
      </dsp:txXfrm>
    </dsp:sp>
    <dsp:sp modelId="{0C57990B-9A24-48AF-AE15-793AA809D1C3}">
      <dsp:nvSpPr>
        <dsp:cNvPr id="0" name=""/>
        <dsp:cNvSpPr/>
      </dsp:nvSpPr>
      <dsp:spPr>
        <a:xfrm>
          <a:off x="5713152" y="1055783"/>
          <a:ext cx="1292710" cy="1292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7F711-8716-49C5-8B48-FAFA29E8EC4C}">
      <dsp:nvSpPr>
        <dsp:cNvPr id="0" name=""/>
        <dsp:cNvSpPr/>
      </dsp:nvSpPr>
      <dsp:spPr>
        <a:xfrm>
          <a:off x="5984621" y="1327252"/>
          <a:ext cx="749772" cy="749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0F8A2-E470-47A5-B420-2BB762474266}">
      <dsp:nvSpPr>
        <dsp:cNvPr id="0" name=""/>
        <dsp:cNvSpPr/>
      </dsp:nvSpPr>
      <dsp:spPr>
        <a:xfrm>
          <a:off x="7282872" y="1055783"/>
          <a:ext cx="3047103" cy="129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this case the area of analysis that was dug into were Video Game Genres. </a:t>
          </a:r>
        </a:p>
      </dsp:txBody>
      <dsp:txXfrm>
        <a:off x="7282872" y="1055783"/>
        <a:ext cx="3047103" cy="1292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E47C2-0E79-4926-AD87-6F8240DAB576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D4430-DAE4-4731-918F-837CF6CA6F7B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044BA-4AD4-4771-8074-BA199B0AE7C7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according to what was shown above, it seems that there is relatively steady balance with Metacritic and User critic reviews. </a:t>
          </a:r>
          <a:endParaRPr lang="en-US" sz="1100" kern="1200"/>
        </a:p>
      </dsp:txBody>
      <dsp:txXfrm>
        <a:off x="1838544" y="2669638"/>
        <a:ext cx="3318750" cy="720000"/>
      </dsp:txXfrm>
    </dsp:sp>
    <dsp:sp modelId="{D9E0EE27-F282-4476-92A4-AF685CB2A75E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7ACF4-4AC7-4173-A7F8-944A5C9317AE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E0734-96C3-43F5-B436-CA335F8F70BB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To dig in deeper however, further analysis was done with the critics of video game genres (there was not enough time to scrape and analyze user score data)</a:t>
          </a:r>
          <a:endParaRPr lang="en-US" sz="1100" kern="1200" dirty="0"/>
        </a:p>
      </dsp:txBody>
      <dsp:txXfrm>
        <a:off x="5738075" y="2669638"/>
        <a:ext cx="33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FE8F9-4C52-444E-94D2-84F1DEC1FDEF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D895E-9E35-4045-B8BA-5E1DB7245D23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FC7A-20DA-4F9E-BB71-511B380C9B8D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genre reviews show a steady review status, but does that mean they are all reviewed equally?</a:t>
          </a:r>
          <a:endParaRPr lang="en-US" sz="2500" kern="1200"/>
        </a:p>
      </dsp:txBody>
      <dsp:txXfrm>
        <a:off x="1179581" y="553195"/>
        <a:ext cx="9715788" cy="1021283"/>
      </dsp:txXfrm>
    </dsp:sp>
    <dsp:sp modelId="{B6F1773F-AA4A-46CC-B891-0D50814181A4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7367F-FF92-4732-B658-2FBDE57AF335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5D468-105F-47A6-9704-5A29C9E1A915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Further analysis was done to look at the total amount of reviews that were done for each genre in video games. </a:t>
          </a:r>
          <a:endParaRPr lang="en-US" sz="2500" kern="1200"/>
        </a:p>
      </dsp:txBody>
      <dsp:txXfrm>
        <a:off x="1179581" y="1829798"/>
        <a:ext cx="9715788" cy="10212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6860-5DF1-4EBC-923E-3709A8A5C3C3}">
      <dsp:nvSpPr>
        <dsp:cNvPr id="0" name=""/>
        <dsp:cNvSpPr/>
      </dsp:nvSpPr>
      <dsp:spPr>
        <a:xfrm>
          <a:off x="550892" y="24850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F14A6-0908-43D4-8F6B-EE2C3A5D6A78}">
      <dsp:nvSpPr>
        <dsp:cNvPr id="0" name=""/>
        <dsp:cNvSpPr/>
      </dsp:nvSpPr>
      <dsp:spPr>
        <a:xfrm>
          <a:off x="858792" y="55640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A7098-BC32-495A-AC8E-0C63A6411031}">
      <dsp:nvSpPr>
        <dsp:cNvPr id="0" name=""/>
        <dsp:cNvSpPr/>
      </dsp:nvSpPr>
      <dsp:spPr>
        <a:xfrm>
          <a:off x="89042" y="2143272"/>
          <a:ext cx="236846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There is an abundance of criticism that exists for all video games, good and bad.</a:t>
          </a:r>
          <a:endParaRPr lang="en-US" sz="1100" kern="1200"/>
        </a:p>
      </dsp:txBody>
      <dsp:txXfrm>
        <a:off x="89042" y="2143272"/>
        <a:ext cx="2368460" cy="1012500"/>
      </dsp:txXfrm>
    </dsp:sp>
    <dsp:sp modelId="{15D2F37A-55E4-4ABA-8EA3-08DA60CEF165}">
      <dsp:nvSpPr>
        <dsp:cNvPr id="0" name=""/>
        <dsp:cNvSpPr/>
      </dsp:nvSpPr>
      <dsp:spPr>
        <a:xfrm>
          <a:off x="3333833" y="24850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BCE4-489E-4E58-9F72-B45010388843}">
      <dsp:nvSpPr>
        <dsp:cNvPr id="0" name=""/>
        <dsp:cNvSpPr/>
      </dsp:nvSpPr>
      <dsp:spPr>
        <a:xfrm>
          <a:off x="3641733" y="55640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CB8BC-82AF-4065-BEAF-624C2B21A4C1}">
      <dsp:nvSpPr>
        <dsp:cNvPr id="0" name=""/>
        <dsp:cNvSpPr/>
      </dsp:nvSpPr>
      <dsp:spPr>
        <a:xfrm>
          <a:off x="2871984" y="2143272"/>
          <a:ext cx="236846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Action and Adventure appear to have the highest amount of popularity for both users and critics alike (although that can be scraped and analyzed further).</a:t>
          </a:r>
          <a:endParaRPr lang="en-US" sz="1100" kern="1200" dirty="0"/>
        </a:p>
      </dsp:txBody>
      <dsp:txXfrm>
        <a:off x="2871984" y="2143272"/>
        <a:ext cx="2368460" cy="1012500"/>
      </dsp:txXfrm>
    </dsp:sp>
    <dsp:sp modelId="{2E44FF9C-E14A-41B8-B822-A0B150574AC4}">
      <dsp:nvSpPr>
        <dsp:cNvPr id="0" name=""/>
        <dsp:cNvSpPr/>
      </dsp:nvSpPr>
      <dsp:spPr>
        <a:xfrm>
          <a:off x="6116775" y="24850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1FC1-925E-47EC-9E20-256D31C66B8C}">
      <dsp:nvSpPr>
        <dsp:cNvPr id="0" name=""/>
        <dsp:cNvSpPr/>
      </dsp:nvSpPr>
      <dsp:spPr>
        <a:xfrm>
          <a:off x="6424675" y="55640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78862-5659-4193-B01F-7E7E3F56B5B8}">
      <dsp:nvSpPr>
        <dsp:cNvPr id="0" name=""/>
        <dsp:cNvSpPr/>
      </dsp:nvSpPr>
      <dsp:spPr>
        <a:xfrm>
          <a:off x="5654925" y="2143272"/>
          <a:ext cx="236846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Most games tend to score rather well  (averaging around 75-80 by critics)</a:t>
          </a:r>
          <a:endParaRPr lang="en-US" sz="1100" kern="1200"/>
        </a:p>
      </dsp:txBody>
      <dsp:txXfrm>
        <a:off x="5654925" y="2143272"/>
        <a:ext cx="2368460" cy="1012500"/>
      </dsp:txXfrm>
    </dsp:sp>
    <dsp:sp modelId="{D9FCFA2E-07B6-4855-9092-FDEA3727914B}">
      <dsp:nvSpPr>
        <dsp:cNvPr id="0" name=""/>
        <dsp:cNvSpPr/>
      </dsp:nvSpPr>
      <dsp:spPr>
        <a:xfrm>
          <a:off x="8899716" y="24850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14AA2-D566-415F-8052-F8BB19A255B3}">
      <dsp:nvSpPr>
        <dsp:cNvPr id="0" name=""/>
        <dsp:cNvSpPr/>
      </dsp:nvSpPr>
      <dsp:spPr>
        <a:xfrm>
          <a:off x="9207616" y="55640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45E9A-0C0A-46D5-B732-9EA165EA5A3E}">
      <dsp:nvSpPr>
        <dsp:cNvPr id="0" name=""/>
        <dsp:cNvSpPr/>
      </dsp:nvSpPr>
      <dsp:spPr>
        <a:xfrm>
          <a:off x="8437866" y="2143272"/>
          <a:ext cx="236846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Further analysis to investigate: Review critic popularity. </a:t>
          </a:r>
          <a:endParaRPr lang="en-US" sz="1100" kern="1200" dirty="0"/>
        </a:p>
      </dsp:txBody>
      <dsp:txXfrm>
        <a:off x="8437866" y="2143272"/>
        <a:ext cx="236846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5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62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5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3CD893-C52E-42E2-91BE-94BDC7E3CDF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4441-E6DC-4175-9E1A-CDF256EB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8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B8617-F0EB-4568-BB60-B3A3F602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 dirty="0"/>
              <a:t>An Analysis Into Video Game Popularity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F9C98-67DA-4C45-9B2C-9E0A2C35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By Jason Hoffmeier </a:t>
            </a:r>
          </a:p>
        </p:txBody>
      </p:sp>
    </p:spTree>
    <p:extLst>
      <p:ext uri="{BB962C8B-B14F-4D97-AF65-F5344CB8AC3E}">
        <p14:creationId xmlns:p14="http://schemas.microsoft.com/office/powerpoint/2010/main" val="7529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17E8-66A8-434C-9C98-7BB52F9D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4700907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			Action &amp; Adventure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42B30-9839-496E-BE04-91972565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389" y="1599053"/>
            <a:ext cx="4895334" cy="31697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1ED2C-9952-43EC-8756-40BB44B63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41" y="1599054"/>
            <a:ext cx="5154030" cy="31697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5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C8F7-07A9-4EB3-B62F-1AE34BE3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04" y="4828520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									RPG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08CEB-C3B4-4DFA-B7CD-A6A9FF1B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725" y="1334492"/>
            <a:ext cx="4932817" cy="32926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34CC124-B0A9-4F02-9FF7-6181E1E6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01" y="1346914"/>
            <a:ext cx="4806796" cy="32926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68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EC8-52BA-4EEA-A36B-45BE5B4E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07" y="4907327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					</a:t>
            </a:r>
            <a:r>
              <a:rPr lang="en-US" sz="6000" dirty="0" err="1"/>
              <a:t>SciFi</a:t>
            </a:r>
            <a:r>
              <a:rPr lang="en-US" sz="6000" dirty="0"/>
              <a:t>/Fantasy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CA550-E4AF-44E4-8A83-2A8CBD1DB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150" y="1355680"/>
            <a:ext cx="4745193" cy="3274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637AC-E16B-44E1-9F95-D7A0FE4C9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57" y="1320090"/>
            <a:ext cx="4745195" cy="33097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21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1DAB-CDEA-4ED2-8061-F2A5B5AB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769" y="5072489"/>
            <a:ext cx="9164206" cy="831400"/>
          </a:xfrm>
        </p:spPr>
        <p:txBody>
          <a:bodyPr>
            <a:noAutofit/>
          </a:bodyPr>
          <a:lstStyle/>
          <a:p>
            <a:r>
              <a:rPr lang="en-US" sz="6000" dirty="0"/>
              <a:t>		Puzzle/Strategy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5FE466-42FA-403F-BB06-2CFAED4E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5" y="1369811"/>
            <a:ext cx="5116818" cy="35178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65DBB-BBFF-46D0-912A-67B3D9B9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02" y="1403822"/>
            <a:ext cx="5148943" cy="34497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7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8C7A-E575-48F7-AF64-BBBD062D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1" y="4790175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							Sports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B8093-2609-4AEA-A92F-41605C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602" y="1292147"/>
            <a:ext cx="5268081" cy="35427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38CE3-1E5B-4C08-8B3E-80F17F0D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824" y="1292970"/>
            <a:ext cx="5462130" cy="34684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59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07A-2C04-4F0B-AE82-F15EF29B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887" y="4918581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								Indie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6A80C-8605-4C2F-9214-49594CD18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9554" y="1443182"/>
            <a:ext cx="5054058" cy="31966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A4F4A-D3D4-40A7-BF53-1E00C05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4" y="1431050"/>
            <a:ext cx="4963476" cy="32262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53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32A99-9540-491C-83AB-D07B81D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Correlation shows to be rather consistent: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8FDEF-EE2C-4909-94D4-6BBFC55F6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95529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38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BE9CA9-2E8D-45BB-879F-BA8234B3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Average genre critic ratings: </a:t>
            </a: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1ED836-1D78-417B-9F9F-AF6D474A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-The Boxplot shows the average review per critic  </a:t>
            </a:r>
          </a:p>
          <a:p>
            <a:pPr marL="0" indent="0">
              <a:buNone/>
            </a:pPr>
            <a:r>
              <a:rPr lang="en-US" dirty="0"/>
              <a:t>-Based on what the data shows us, several outliers exist per genre.</a:t>
            </a:r>
          </a:p>
          <a:p>
            <a:pPr marL="0" indent="0">
              <a:buNone/>
            </a:pPr>
            <a:r>
              <a:rPr lang="en-US" dirty="0"/>
              <a:t>-This could mean that most video games tend to have a relatively solid review with critics.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BA9693-0825-47CB-B9FF-48931115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311" y="2548281"/>
            <a:ext cx="5212837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1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DB06-BDAB-4ED4-AB94-6860BC05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06485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		</a:t>
            </a:r>
            <a:r>
              <a:rPr lang="en-US" sz="6000" dirty="0"/>
              <a:t>REVIEW TOTALITY</a:t>
            </a:r>
          </a:p>
        </p:txBody>
      </p:sp>
    </p:spTree>
    <p:extLst>
      <p:ext uri="{BB962C8B-B14F-4D97-AF65-F5344CB8AC3E}">
        <p14:creationId xmlns:p14="http://schemas.microsoft.com/office/powerpoint/2010/main" val="203513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CAE9C-79B6-48C8-839F-B9F178E6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The totality data for each genre with critics was analyzed.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6041B5D-784D-4B94-A9BA-603BF05ED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62444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550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33F7-9C96-4C90-984B-2DC77BB2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The Question: Which Games Tend to be the most popular?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C1CD68-05C6-4097-A002-895F14DD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8292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18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10049FB-9EB9-40A5-B47A-F88DBA10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F21B7-9985-4506-A533-52B3C737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 dirty="0"/>
              <a:t>Review Distribution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3A7D339B-2D86-44E2-909F-35EDCCF7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12" y="2304114"/>
            <a:ext cx="5114093" cy="25350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This data shows the number of reviews done for each video game per genre.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can be determined that Action/Adventure games tend to have the strongest amount of reviews.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36A13-2C96-4DBC-AB35-5E9771E8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692" y="2754086"/>
            <a:ext cx="4298081" cy="39516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3B9FF2-37AC-495F-8E5E-5E0C4611B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828736"/>
            <a:ext cx="3991203" cy="30292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122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7573-6489-416C-9AE6-6A610940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69" y="2028470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NUMBER OF REVIEWS DONE BY EACH REVIEWER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342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8BB11-E19A-4C43-A607-F5202A2B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Popularity of Review Critics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2A91-827C-40DD-BEFB-CDA8785C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 was curious to look deeper into which review critics review the most games.</a:t>
            </a:r>
          </a:p>
          <a:p>
            <a:pPr>
              <a:lnSpc>
                <a:spcPct val="90000"/>
              </a:lnSpc>
            </a:pPr>
            <a:r>
              <a:rPr lang="en-US"/>
              <a:t>It was interesting to see how much variance exists between review critics.</a:t>
            </a:r>
          </a:p>
          <a:p>
            <a:pPr>
              <a:lnSpc>
                <a:spcPct val="90000"/>
              </a:lnSpc>
            </a:pPr>
            <a:r>
              <a:rPr lang="en-US"/>
              <a:t>In the future, I would scrape and analyze data relative to the most popular review critics to see what common trends they have with their analysis.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AF0CF-D95D-4DF2-B1EF-C9A28174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76" y="2548281"/>
            <a:ext cx="285850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224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3A68E-376C-49BB-82E0-1C9CCE5B3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9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AB54F-D273-4C60-B56E-FDC471D0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4FEA7-73FD-48B9-9575-A5CE65745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24272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51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307B-CACF-4732-B73D-FFCB23B2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		THANKS!					Questions?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D943C-5634-4431-954B-13DEF087B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79313" y="1447800"/>
            <a:ext cx="2472690" cy="4191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357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A59DB-636B-4A02-81DC-DAD77CA7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Goal(s) &amp; Objective(s)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BDE7EC-5DEB-4B40-9197-9C0F6FFE0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5204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013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318AB-0A84-43C1-9CEC-FA26398E28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84" r="48804" b="1"/>
          <a:stretch/>
        </p:blipFill>
        <p:spPr>
          <a:xfrm>
            <a:off x="1" y="-5"/>
            <a:ext cx="4060014" cy="5020241"/>
          </a:xfrm>
          <a:custGeom>
            <a:avLst/>
            <a:gdLst>
              <a:gd name="connsiteX0" fmla="*/ 0 w 4060014"/>
              <a:gd name="connsiteY0" fmla="*/ 0 h 5020241"/>
              <a:gd name="connsiteX1" fmla="*/ 4060014 w 4060014"/>
              <a:gd name="connsiteY1" fmla="*/ 0 h 5020241"/>
              <a:gd name="connsiteX2" fmla="*/ 4060014 w 4060014"/>
              <a:gd name="connsiteY2" fmla="*/ 4510064 h 5020241"/>
              <a:gd name="connsiteX3" fmla="*/ 3889152 w 4060014"/>
              <a:gd name="connsiteY3" fmla="*/ 4499379 h 5020241"/>
              <a:gd name="connsiteX4" fmla="*/ 3464881 w 4060014"/>
              <a:gd name="connsiteY4" fmla="*/ 4469954 h 5020241"/>
              <a:gd name="connsiteX5" fmla="*/ 3057678 w 4060014"/>
              <a:gd name="connsiteY5" fmla="*/ 4439126 h 5020241"/>
              <a:gd name="connsiteX6" fmla="*/ 2672421 w 4060014"/>
              <a:gd name="connsiteY6" fmla="*/ 4405147 h 5020241"/>
              <a:gd name="connsiteX7" fmla="*/ 2304232 w 4060014"/>
              <a:gd name="connsiteY7" fmla="*/ 4369765 h 5020241"/>
              <a:gd name="connsiteX8" fmla="*/ 1962864 w 4060014"/>
              <a:gd name="connsiteY8" fmla="*/ 4331582 h 5020241"/>
              <a:gd name="connsiteX9" fmla="*/ 1642223 w 4060014"/>
              <a:gd name="connsiteY9" fmla="*/ 4294099 h 5020241"/>
              <a:gd name="connsiteX10" fmla="*/ 1347183 w 4060014"/>
              <a:gd name="connsiteY10" fmla="*/ 4256616 h 5020241"/>
              <a:gd name="connsiteX11" fmla="*/ 1076528 w 4060014"/>
              <a:gd name="connsiteY11" fmla="*/ 4221235 h 5020241"/>
              <a:gd name="connsiteX12" fmla="*/ 836351 w 4060014"/>
              <a:gd name="connsiteY12" fmla="*/ 4187605 h 5020241"/>
              <a:gd name="connsiteX13" fmla="*/ 619339 w 4060014"/>
              <a:gd name="connsiteY13" fmla="*/ 4155727 h 5020241"/>
              <a:gd name="connsiteX14" fmla="*/ 436464 w 4060014"/>
              <a:gd name="connsiteY14" fmla="*/ 4129104 h 5020241"/>
              <a:gd name="connsiteX15" fmla="*/ 282848 w 4060014"/>
              <a:gd name="connsiteY15" fmla="*/ 4103881 h 5020241"/>
              <a:gd name="connsiteX16" fmla="*/ 71932 w 4060014"/>
              <a:gd name="connsiteY16" fmla="*/ 4067800 h 5020241"/>
              <a:gd name="connsiteX17" fmla="*/ 1 w 4060014"/>
              <a:gd name="connsiteY17" fmla="*/ 4055539 h 5020241"/>
              <a:gd name="connsiteX18" fmla="*/ 1 w 4060014"/>
              <a:gd name="connsiteY18" fmla="*/ 5020241 h 5020241"/>
              <a:gd name="connsiteX19" fmla="*/ 0 w 4060014"/>
              <a:gd name="connsiteY1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0014" h="5020241">
                <a:moveTo>
                  <a:pt x="0" y="0"/>
                </a:moveTo>
                <a:lnTo>
                  <a:pt x="4060014" y="0"/>
                </a:lnTo>
                <a:lnTo>
                  <a:pt x="4060014" y="451006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D7E87-BBB2-4C47-A50E-85D35D5A6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24194" r="19053" b="-1"/>
          <a:stretch/>
        </p:blipFill>
        <p:spPr>
          <a:xfrm>
            <a:off x="8131987" y="-7"/>
            <a:ext cx="4059709" cy="4542350"/>
          </a:xfrm>
          <a:custGeom>
            <a:avLst/>
            <a:gdLst>
              <a:gd name="connsiteX0" fmla="*/ 0 w 4059709"/>
              <a:gd name="connsiteY0" fmla="*/ 0 h 4542350"/>
              <a:gd name="connsiteX1" fmla="*/ 4059709 w 4059709"/>
              <a:gd name="connsiteY1" fmla="*/ 0 h 4542350"/>
              <a:gd name="connsiteX2" fmla="*/ 4059709 w 4059709"/>
              <a:gd name="connsiteY2" fmla="*/ 4057991 h 4542350"/>
              <a:gd name="connsiteX3" fmla="*/ 3782959 w 4059709"/>
              <a:gd name="connsiteY3" fmla="*/ 4110187 h 4542350"/>
              <a:gd name="connsiteX4" fmla="*/ 3507426 w 4059709"/>
              <a:gd name="connsiteY4" fmla="*/ 4159931 h 4542350"/>
              <a:gd name="connsiteX5" fmla="*/ 3230675 w 4059709"/>
              <a:gd name="connsiteY5" fmla="*/ 4208624 h 4542350"/>
              <a:gd name="connsiteX6" fmla="*/ 2952704 w 4059709"/>
              <a:gd name="connsiteY6" fmla="*/ 4250310 h 4542350"/>
              <a:gd name="connsiteX7" fmla="*/ 2675953 w 4059709"/>
              <a:gd name="connsiteY7" fmla="*/ 4292347 h 4542350"/>
              <a:gd name="connsiteX8" fmla="*/ 2397982 w 4059709"/>
              <a:gd name="connsiteY8" fmla="*/ 4331582 h 4542350"/>
              <a:gd name="connsiteX9" fmla="*/ 2123669 w 4059709"/>
              <a:gd name="connsiteY9" fmla="*/ 4365211 h 4542350"/>
              <a:gd name="connsiteX10" fmla="*/ 1845698 w 4059709"/>
              <a:gd name="connsiteY10" fmla="*/ 4397089 h 4542350"/>
              <a:gd name="connsiteX11" fmla="*/ 1568947 w 4059709"/>
              <a:gd name="connsiteY11" fmla="*/ 4426165 h 4542350"/>
              <a:gd name="connsiteX12" fmla="*/ 1297072 w 4059709"/>
              <a:gd name="connsiteY12" fmla="*/ 4451387 h 4542350"/>
              <a:gd name="connsiteX13" fmla="*/ 1021540 w 4059709"/>
              <a:gd name="connsiteY13" fmla="*/ 4476609 h 4542350"/>
              <a:gd name="connsiteX14" fmla="*/ 749665 w 4059709"/>
              <a:gd name="connsiteY14" fmla="*/ 4497628 h 4542350"/>
              <a:gd name="connsiteX15" fmla="*/ 477790 w 4059709"/>
              <a:gd name="connsiteY15" fmla="*/ 4514092 h 4542350"/>
              <a:gd name="connsiteX16" fmla="*/ 207135 w 4059709"/>
              <a:gd name="connsiteY16" fmla="*/ 4531258 h 4542350"/>
              <a:gd name="connsiteX17" fmla="*/ 0 w 4059709"/>
              <a:gd name="connsiteY17" fmla="*/ 4542350 h 454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59709" h="4542350">
                <a:moveTo>
                  <a:pt x="0" y="0"/>
                </a:moveTo>
                <a:lnTo>
                  <a:pt x="4059709" y="0"/>
                </a:lnTo>
                <a:lnTo>
                  <a:pt x="4059709" y="4057991"/>
                </a:lnTo>
                <a:lnTo>
                  <a:pt x="3782959" y="4110187"/>
                </a:lnTo>
                <a:lnTo>
                  <a:pt x="3507426" y="4159931"/>
                </a:lnTo>
                <a:lnTo>
                  <a:pt x="3230675" y="4208624"/>
                </a:lnTo>
                <a:lnTo>
                  <a:pt x="2952704" y="4250310"/>
                </a:lnTo>
                <a:lnTo>
                  <a:pt x="2675953" y="4292347"/>
                </a:lnTo>
                <a:lnTo>
                  <a:pt x="2397982" y="4331582"/>
                </a:lnTo>
                <a:lnTo>
                  <a:pt x="2123669" y="4365211"/>
                </a:lnTo>
                <a:lnTo>
                  <a:pt x="1845698" y="4397089"/>
                </a:lnTo>
                <a:lnTo>
                  <a:pt x="1568947" y="4426165"/>
                </a:lnTo>
                <a:lnTo>
                  <a:pt x="1297072" y="4451387"/>
                </a:lnTo>
                <a:lnTo>
                  <a:pt x="1021540" y="4476609"/>
                </a:lnTo>
                <a:lnTo>
                  <a:pt x="749665" y="4497628"/>
                </a:lnTo>
                <a:lnTo>
                  <a:pt x="477790" y="4514092"/>
                </a:lnTo>
                <a:lnTo>
                  <a:pt x="207135" y="4531258"/>
                </a:lnTo>
                <a:lnTo>
                  <a:pt x="0" y="4542350"/>
                </a:lnTo>
                <a:close/>
              </a:path>
            </a:pathLst>
          </a:custGeom>
        </p:spPr>
      </p:pic>
      <p:sp>
        <p:nvSpPr>
          <p:cNvPr id="5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B496D-E5D4-4CD2-A952-903D791B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						Scraped site</a:t>
            </a:r>
          </a:p>
        </p:txBody>
      </p: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E2B996AA-E8F3-42AF-9D88-D9F0C290FE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2256" b="3"/>
          <a:stretch/>
        </p:blipFill>
        <p:spPr>
          <a:xfrm>
            <a:off x="4060015" y="10"/>
            <a:ext cx="4071972" cy="4583093"/>
          </a:xfrm>
          <a:custGeom>
            <a:avLst/>
            <a:gdLst>
              <a:gd name="connsiteX0" fmla="*/ 0 w 4071972"/>
              <a:gd name="connsiteY0" fmla="*/ 0 h 4583103"/>
              <a:gd name="connsiteX1" fmla="*/ 4071972 w 4071972"/>
              <a:gd name="connsiteY1" fmla="*/ 0 h 4583103"/>
              <a:gd name="connsiteX2" fmla="*/ 4071972 w 4071972"/>
              <a:gd name="connsiteY2" fmla="*/ 4542358 h 4583103"/>
              <a:gd name="connsiteX3" fmla="*/ 4011042 w 4071972"/>
              <a:gd name="connsiteY3" fmla="*/ 4545620 h 4583103"/>
              <a:gd name="connsiteX4" fmla="*/ 3745263 w 4071972"/>
              <a:gd name="connsiteY4" fmla="*/ 4555779 h 4583103"/>
              <a:gd name="connsiteX5" fmla="*/ 3479483 w 4071972"/>
              <a:gd name="connsiteY5" fmla="*/ 4564537 h 4583103"/>
              <a:gd name="connsiteX6" fmla="*/ 3216143 w 4071972"/>
              <a:gd name="connsiteY6" fmla="*/ 4572944 h 4583103"/>
              <a:gd name="connsiteX7" fmla="*/ 2956461 w 4071972"/>
              <a:gd name="connsiteY7" fmla="*/ 4576798 h 4583103"/>
              <a:gd name="connsiteX8" fmla="*/ 2696778 w 4071972"/>
              <a:gd name="connsiteY8" fmla="*/ 4581001 h 4583103"/>
              <a:gd name="connsiteX9" fmla="*/ 2440752 w 4071972"/>
              <a:gd name="connsiteY9" fmla="*/ 4583103 h 4583103"/>
              <a:gd name="connsiteX10" fmla="*/ 2187164 w 4071972"/>
              <a:gd name="connsiteY10" fmla="*/ 4581001 h 4583103"/>
              <a:gd name="connsiteX11" fmla="*/ 1936015 w 4071972"/>
              <a:gd name="connsiteY11" fmla="*/ 4581001 h 4583103"/>
              <a:gd name="connsiteX12" fmla="*/ 1687305 w 4071972"/>
              <a:gd name="connsiteY12" fmla="*/ 4576798 h 4583103"/>
              <a:gd name="connsiteX13" fmla="*/ 1443471 w 4071972"/>
              <a:gd name="connsiteY13" fmla="*/ 4570492 h 4583103"/>
              <a:gd name="connsiteX14" fmla="*/ 1202077 w 4071972"/>
              <a:gd name="connsiteY14" fmla="*/ 4564537 h 4583103"/>
              <a:gd name="connsiteX15" fmla="*/ 965557 w 4071972"/>
              <a:gd name="connsiteY15" fmla="*/ 4557881 h 4583103"/>
              <a:gd name="connsiteX16" fmla="*/ 730256 w 4071972"/>
              <a:gd name="connsiteY16" fmla="*/ 4547722 h 4583103"/>
              <a:gd name="connsiteX17" fmla="*/ 498615 w 4071972"/>
              <a:gd name="connsiteY17" fmla="*/ 4536862 h 4583103"/>
              <a:gd name="connsiteX18" fmla="*/ 271848 w 4071972"/>
              <a:gd name="connsiteY18" fmla="*/ 4527054 h 4583103"/>
              <a:gd name="connsiteX19" fmla="*/ 0 w 4071972"/>
              <a:gd name="connsiteY19" fmla="*/ 4510054 h 458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1972" h="4583103">
                <a:moveTo>
                  <a:pt x="0" y="0"/>
                </a:moveTo>
                <a:lnTo>
                  <a:pt x="4071972" y="0"/>
                </a:lnTo>
                <a:lnTo>
                  <a:pt x="4071972" y="4542358"/>
                </a:lnTo>
                <a:lnTo>
                  <a:pt x="4011042" y="4545620"/>
                </a:lnTo>
                <a:lnTo>
                  <a:pt x="3745263" y="4555779"/>
                </a:lnTo>
                <a:lnTo>
                  <a:pt x="3479483" y="4564537"/>
                </a:lnTo>
                <a:lnTo>
                  <a:pt x="3216143" y="4572944"/>
                </a:lnTo>
                <a:lnTo>
                  <a:pt x="2956461" y="4576798"/>
                </a:lnTo>
                <a:lnTo>
                  <a:pt x="2696778" y="4581001"/>
                </a:lnTo>
                <a:lnTo>
                  <a:pt x="2440752" y="4583103"/>
                </a:lnTo>
                <a:lnTo>
                  <a:pt x="2187164" y="4581001"/>
                </a:lnTo>
                <a:lnTo>
                  <a:pt x="1936015" y="4581001"/>
                </a:lnTo>
                <a:lnTo>
                  <a:pt x="1687305" y="4576798"/>
                </a:lnTo>
                <a:lnTo>
                  <a:pt x="1443471" y="4570492"/>
                </a:lnTo>
                <a:lnTo>
                  <a:pt x="1202077" y="4564537"/>
                </a:lnTo>
                <a:lnTo>
                  <a:pt x="965557" y="4557881"/>
                </a:lnTo>
                <a:lnTo>
                  <a:pt x="730256" y="4547722"/>
                </a:lnTo>
                <a:lnTo>
                  <a:pt x="498615" y="4536862"/>
                </a:lnTo>
                <a:lnTo>
                  <a:pt x="271848" y="4527054"/>
                </a:lnTo>
                <a:lnTo>
                  <a:pt x="0" y="45100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10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C87F1-9D45-42EC-8BF2-FE1C245E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Areas of data analyzed to understand popularity.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61971E-46A7-47D8-BAE3-73851936C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94387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09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C39D1-0A6D-450D-84D2-C6FBF26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Critic and User appeal to all 1,600+ 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D72227-2477-48C5-8169-00DC6ECC6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42776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915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7E00-84F8-4218-9004-55EDB50D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239" y="4955559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Full analysis on Critics and Users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608344-86CC-4CAD-8F3D-9FCE89F3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7823" y="1603201"/>
            <a:ext cx="4426563" cy="29657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E7EB5-0965-475F-B417-BB644C17F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95" y="1570002"/>
            <a:ext cx="4426563" cy="30321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57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050A-A932-415D-A1BA-51D1A602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Based on the data shown deeper review was made: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13F3F9-580F-4B67-9614-1FEF4F348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05317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56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B4EE-9891-47F4-A713-EA07A74E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527" y="4775269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		Action or Adventure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9C546-AEE2-405F-95BC-F0D3D8C9E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149" y="1758131"/>
            <a:ext cx="4426563" cy="26559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89DE7-977B-48E6-8BD7-CC8FD772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86" y="1724931"/>
            <a:ext cx="4426563" cy="27223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581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631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An Analysis Into Video Game Popularity </vt:lpstr>
      <vt:lpstr>The Question: Which Games Tend to be the most popular? </vt:lpstr>
      <vt:lpstr>Goal(s) &amp; Objective(s)</vt:lpstr>
      <vt:lpstr>      Scraped site</vt:lpstr>
      <vt:lpstr>Areas of data analyzed to understand popularity.</vt:lpstr>
      <vt:lpstr>Critic and User appeal to all 1,600+ games</vt:lpstr>
      <vt:lpstr>Full analysis on Critics and Users</vt:lpstr>
      <vt:lpstr>Based on the data shown deeper review was made:</vt:lpstr>
      <vt:lpstr>    Action or Adventure</vt:lpstr>
      <vt:lpstr>   Action &amp; Adventure </vt:lpstr>
      <vt:lpstr>         RPG</vt:lpstr>
      <vt:lpstr>     SciFi/Fantasy</vt:lpstr>
      <vt:lpstr>  Puzzle/Strategy </vt:lpstr>
      <vt:lpstr>       Sports</vt:lpstr>
      <vt:lpstr>        Indie </vt:lpstr>
      <vt:lpstr>Correlation shows to be rather consistent:</vt:lpstr>
      <vt:lpstr>Average genre critic ratings: </vt:lpstr>
      <vt:lpstr>               REVIEW TOTALITY</vt:lpstr>
      <vt:lpstr>The totality data for each genre with critics was analyzed. </vt:lpstr>
      <vt:lpstr>Review Distribution</vt:lpstr>
      <vt:lpstr>NUMBER OF REVIEWS DONE BY EACH REVIEWER </vt:lpstr>
      <vt:lpstr>Popularity of Review Critics</vt:lpstr>
      <vt:lpstr>PowerPoint Presentation</vt:lpstr>
      <vt:lpstr>Conclusion</vt:lpstr>
      <vt:lpstr>  THANKS!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into Video game popularity </dc:title>
  <dc:creator>Jason Hoffmeier</dc:creator>
  <cp:lastModifiedBy>Jason Hoffmeier</cp:lastModifiedBy>
  <cp:revision>2</cp:revision>
  <dcterms:created xsi:type="dcterms:W3CDTF">2020-01-27T19:23:04Z</dcterms:created>
  <dcterms:modified xsi:type="dcterms:W3CDTF">2020-01-27T22:05:55Z</dcterms:modified>
</cp:coreProperties>
</file>