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0040C0"/>
    <a:srgbClr val="5F86CD"/>
    <a:srgbClr val="69E2FF"/>
    <a:srgbClr val="029ABE"/>
    <a:srgbClr val="406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-10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FC209-76CD-9513-F8C7-FE71C8F87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21097-AD07-5357-4342-7C6A13D5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146EE-B905-F888-211E-CF57FA3C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3A38B-EA30-F255-FC3C-B9A4C77F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6543-7A56-EF68-168A-67B6DE53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0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211C-EE8D-1F05-0A5F-3012C9A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09827-B934-AC59-A1CF-CE55F6B7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FC3AE-970D-537A-9EFF-B071CB6B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BC231-819F-88B0-4E5E-C782BDC3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825B4-64E1-6C23-BC45-9DEA21ED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1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43758-ABAD-5309-B8CD-58652857B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FA872-2EFC-584C-D485-630474946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5D6D1-E688-04AC-2B38-73E3EF04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1115E-845E-CA02-8B77-510EEF2A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DD4E0-457F-BC89-112F-F61D39D4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1BADC-231B-1A1F-D66C-56BC0865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D331A-2E7D-082B-5D61-7C18B239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18427-F9BD-977F-C782-EAAF692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655A-6522-5001-95DD-44739BD0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A998F-8DBF-6D8E-8EF3-713E0321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9EB9-FF7A-3F0F-1F1B-4E5389FD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1E12E-D104-2E37-5795-08CD6AE7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E62C8-21E0-8C2C-DB23-45F9ACD3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DA715-2CFB-DEB4-ED81-5A6433B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AE5C5-B8AC-1F59-7648-5BD8D98F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13C4-44B7-C033-9170-1EA6DA5C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5E4D3-A286-0B47-176F-B92BC5983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089C33-204A-FE1E-58B1-C9955070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FCBFF-E728-4D69-99CD-4F4513F2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DFC51-B4D2-8FD1-6DA9-BCD52B22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0894C-2172-886C-A58E-FD32A99A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9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D679-2854-5AAA-AC0B-96E146D4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91465-DB64-2CA4-689E-9719FEC1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58821-C674-3D90-762E-8B281566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3207E1-2020-EE4F-DD9A-797C9B3C7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10460-7DD7-1631-0ACD-62FE90A9E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53FC7-95B3-A501-37B8-961CC75C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F1F925-6D83-7443-C7A4-450AD987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B6763E-664F-2CCC-CEB4-33F5DFC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3BD9B-D2B9-C2EB-07C9-A98C7C32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1EF39-0942-5701-DC28-65F8AF13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636F0C-D08D-8CF8-643C-1AFD63D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B9DFB-8DF1-957B-046A-F9DF88F9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EF3A7-FA3C-998B-5CFA-CED2F0F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E108E6-5536-CBA4-7025-CA84E12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0F806-0453-5DFB-BF04-EEC01BF7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807B-8D9A-84EA-D421-AF748D3A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CC62-6858-C5DF-C683-608F7389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823DB-744B-22A4-4CAC-7A244551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2BDEE-4824-0A21-2661-5EB601A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89388-A484-EAE4-E411-76E87052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43ECE-121A-BD70-99CD-3790D15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4A0BC-545D-D607-101C-F256FFEE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5E223-5AAB-C424-C8A6-00DFEFA3E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F0D5D-CC33-4E74-B192-A8D1FBF2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80127-CC3C-38E2-F608-8650EB37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AF0EC-E615-9E26-9436-E155D1FB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67441-70EA-6F84-296C-93E1CEE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8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FB35C-933D-4A0E-4012-8B767AB3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60F86-24EB-0EC0-BA50-554C3BBB0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C975D-C522-DD24-B384-797747187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B10A-CDA5-48D2-BC16-2F9062D2F9A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35215-4FC6-4E1B-FF6D-6BBF1B590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BBADA-D04F-5880-544E-DC75CEEC9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2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ohoh/Code_Eat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958850-ACF0-B620-7F56-F1D1FD4DE4DA}"/>
              </a:ext>
            </a:extLst>
          </p:cNvPr>
          <p:cNvGrpSpPr/>
          <p:nvPr/>
        </p:nvGrpSpPr>
        <p:grpSpPr>
          <a:xfrm>
            <a:off x="2955851" y="5380074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083249-2BE7-7178-6710-103DF5267D29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AF4EBC9-3965-D847-DAEA-E29202BA112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rgbClr val="406F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4E8CC98-364F-574C-435C-49ACDC549498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rgbClr val="0040C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737E264-B5EB-B5F2-D91F-2543446B127E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rgbClr val="029ABE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F81A282-ED38-4D60-B704-7FB994E34334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B227652-63D0-D164-00E8-9D33D90B648F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0C318171-25AC-E8EE-C8C6-2C8082C17431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rgbClr val="69E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63294-2754-8007-C293-310DBE3D762B}"/>
              </a:ext>
            </a:extLst>
          </p:cNvPr>
          <p:cNvSpPr/>
          <p:nvPr/>
        </p:nvSpPr>
        <p:spPr>
          <a:xfrm>
            <a:off x="1908547" y="1618030"/>
            <a:ext cx="3053320" cy="515680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2023-2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알고리즘 동아리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2A85-64A7-967D-CB5A-2C7F1D471702}"/>
              </a:ext>
            </a:extLst>
          </p:cNvPr>
          <p:cNvSpPr txBox="1"/>
          <p:nvPr/>
        </p:nvSpPr>
        <p:spPr>
          <a:xfrm>
            <a:off x="1908547" y="2584602"/>
            <a:ext cx="8829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4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r>
              <a:rPr lang="ko-KR" altLang="en-US" sz="4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클론코딩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4CE6A-9C57-8F2F-12F1-6BC9A3EC9B14}"/>
              </a:ext>
            </a:extLst>
          </p:cNvPr>
          <p:cNvSpPr txBox="1"/>
          <p:nvPr/>
        </p:nvSpPr>
        <p:spPr>
          <a:xfrm>
            <a:off x="8392694" y="418239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오지현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임효진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최연주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52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 비교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1E5148-5E26-7ACF-7A6A-8BD921ECBA0B}"/>
              </a:ext>
            </a:extLst>
          </p:cNvPr>
          <p:cNvSpPr txBox="1"/>
          <p:nvPr/>
        </p:nvSpPr>
        <p:spPr>
          <a:xfrm>
            <a:off x="4349715" y="5325008"/>
            <a:ext cx="3492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클론 코딩한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</a:t>
            </a:r>
            <a:endParaRPr lang="en-US" altLang="ko-KR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B81035C-E7BB-5A07-2AAA-3D390F87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53" y="1181088"/>
            <a:ext cx="7666291" cy="40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0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06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문제 해결 방법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상징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65E40A1A-FCB9-8F94-F681-76228F5C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1" y="2209058"/>
            <a:ext cx="1219941" cy="1219941"/>
          </a:xfrm>
          <a:prstGeom prst="rect">
            <a:avLst/>
          </a:prstGeom>
        </p:spPr>
      </p:pic>
      <p:pic>
        <p:nvPicPr>
          <p:cNvPr id="7" name="그림 6" descr="그래픽, 로고, 원, 상징이(가) 표시된 사진&#10;&#10;자동 생성된 설명">
            <a:extLst>
              <a:ext uri="{FF2B5EF4-FFF2-40B4-BE49-F238E27FC236}">
                <a16:creationId xmlns:a16="http://schemas.microsoft.com/office/drawing/2014/main" id="{1DBB022A-2BE7-7D27-A611-F0299CB57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82" y="2209058"/>
            <a:ext cx="1219942" cy="1219942"/>
          </a:xfrm>
          <a:prstGeom prst="rect">
            <a:avLst/>
          </a:prstGeom>
        </p:spPr>
      </p:pic>
      <p:pic>
        <p:nvPicPr>
          <p:cNvPr id="12" name="그림 11" descr="로고, 상징, 레드, 그래픽이(가) 표시된 사진&#10;&#10;자동 생성된 설명">
            <a:extLst>
              <a:ext uri="{FF2B5EF4-FFF2-40B4-BE49-F238E27FC236}">
                <a16:creationId xmlns:a16="http://schemas.microsoft.com/office/drawing/2014/main" id="{95838366-CAA0-B546-F683-A6691DF9E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39" y="2209057"/>
            <a:ext cx="1219942" cy="12199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F6897-2BE9-037E-EC56-F376C397F0DC}"/>
              </a:ext>
            </a:extLst>
          </p:cNvPr>
          <p:cNvSpPr txBox="1"/>
          <p:nvPr/>
        </p:nvSpPr>
        <p:spPr>
          <a:xfrm>
            <a:off x="9311756" y="1988288"/>
            <a:ext cx="1593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/>
              <a:t>📖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C84F3-49A0-8DF4-AA9B-001FE42C8544}"/>
              </a:ext>
            </a:extLst>
          </p:cNvPr>
          <p:cNvSpPr txBox="1"/>
          <p:nvPr/>
        </p:nvSpPr>
        <p:spPr>
          <a:xfrm>
            <a:off x="2092357" y="3878803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구글링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47D83-B949-8D94-6A31-766D354E7CDA}"/>
              </a:ext>
            </a:extLst>
          </p:cNvPr>
          <p:cNvSpPr txBox="1"/>
          <p:nvPr/>
        </p:nvSpPr>
        <p:spPr>
          <a:xfrm>
            <a:off x="4433479" y="3878803"/>
            <a:ext cx="134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Chat GPT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F4FB4-FD1A-9B30-1177-4DFE5B08B16C}"/>
              </a:ext>
            </a:extLst>
          </p:cNvPr>
          <p:cNvSpPr txBox="1"/>
          <p:nvPr/>
        </p:nvSpPr>
        <p:spPr>
          <a:xfrm>
            <a:off x="6958819" y="387880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유튜브 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03D85-D5FD-5B7A-6FF4-890F7500DE40}"/>
              </a:ext>
            </a:extLst>
          </p:cNvPr>
          <p:cNvSpPr txBox="1"/>
          <p:nvPr/>
        </p:nvSpPr>
        <p:spPr>
          <a:xfrm>
            <a:off x="9516139" y="38788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교재 참고</a:t>
            </a:r>
          </a:p>
        </p:txBody>
      </p:sp>
    </p:spTree>
    <p:extLst>
      <p:ext uri="{BB962C8B-B14F-4D97-AF65-F5344CB8AC3E}">
        <p14:creationId xmlns:p14="http://schemas.microsoft.com/office/powerpoint/2010/main" val="294318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06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느낀 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7F6897-2BE9-037E-EC56-F376C397F0DC}"/>
              </a:ext>
            </a:extLst>
          </p:cNvPr>
          <p:cNvSpPr txBox="1"/>
          <p:nvPr/>
        </p:nvSpPr>
        <p:spPr>
          <a:xfrm>
            <a:off x="643272" y="2800521"/>
            <a:ext cx="81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6EA80-8880-4AD7-73CB-DFC3C2856C28}"/>
              </a:ext>
            </a:extLst>
          </p:cNvPr>
          <p:cNvSpPr txBox="1"/>
          <p:nvPr/>
        </p:nvSpPr>
        <p:spPr>
          <a:xfrm>
            <a:off x="643272" y="175889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😊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C94AF-AA39-4D90-594D-E599A4EF9E9B}"/>
              </a:ext>
            </a:extLst>
          </p:cNvPr>
          <p:cNvSpPr txBox="1"/>
          <p:nvPr/>
        </p:nvSpPr>
        <p:spPr>
          <a:xfrm>
            <a:off x="643272" y="3846244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3B6EC-0DD7-7BBF-1C9F-A111F33A9C9E}"/>
              </a:ext>
            </a:extLst>
          </p:cNvPr>
          <p:cNvSpPr txBox="1"/>
          <p:nvPr/>
        </p:nvSpPr>
        <p:spPr>
          <a:xfrm>
            <a:off x="1368671" y="1893633"/>
            <a:ext cx="95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지현 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오류 수정을 통해 코드 구조 및 작성에 대해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능숙해졌다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279EB-D6E9-8517-AF60-4D3C971FBE43}"/>
              </a:ext>
            </a:extLst>
          </p:cNvPr>
          <p:cNvSpPr txBox="1"/>
          <p:nvPr/>
        </p:nvSpPr>
        <p:spPr>
          <a:xfrm>
            <a:off x="1368671" y="2935255"/>
            <a:ext cx="86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연주 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정규 강의 내용을 복습할 수 있는 유익한 시간이 되었다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1354-B689-CDE1-A512-3BC4BE96A742}"/>
              </a:ext>
            </a:extLst>
          </p:cNvPr>
          <p:cNvSpPr txBox="1"/>
          <p:nvPr/>
        </p:nvSpPr>
        <p:spPr>
          <a:xfrm>
            <a:off x="1368671" y="3987018"/>
            <a:ext cx="10335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효진 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html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부분의 구조와 </a:t>
            </a:r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스타일 코드에 대해 아직 익숙하지 않아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어떻게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짜야할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지 어려움이 있었는데 원래 홈페이지 코드를 참고해가면서 모르는 부분들을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직접 찾아가며 새로운 코드들에 대해 알아갈 수 있었고 점점 홈페이지의 구조를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갖춰나갈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수 있는 방법을 배울 수 있어 좋았습니다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25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07 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필요 개선 사항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370A23-AC5F-FBB0-A8B5-F65AC4DE0860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9C82EC9-A775-4D66-48E2-AC22661095CC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05CD460-3CC1-99E3-5C97-CC01F3563827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F3870A6-1C50-E184-A33D-7F93FC00ED76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1DD0F39-FB80-247F-7B17-FEEF874642B2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20F809F-4A73-F5F6-50B7-5AB61B2587F5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3B63253-BED2-03C9-4B39-65F4DF0C9784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587EF7C5-CABB-7600-652E-7C6661909879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9289A32E-E00F-1203-5A49-2BA5582A5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837" r="1821" b="4049"/>
          <a:stretch/>
        </p:blipFill>
        <p:spPr>
          <a:xfrm>
            <a:off x="6200503" y="2020389"/>
            <a:ext cx="5329645" cy="221197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5452AE-4258-9817-FCB9-39BE3606DEB6}"/>
              </a:ext>
            </a:extLst>
          </p:cNvPr>
          <p:cNvCxnSpPr>
            <a:cxnSpLocks/>
          </p:cNvCxnSpPr>
          <p:nvPr/>
        </p:nvCxnSpPr>
        <p:spPr>
          <a:xfrm>
            <a:off x="4772706" y="3086377"/>
            <a:ext cx="8895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09B19B-0DE5-E2F1-55B1-39CE17E8193B}"/>
              </a:ext>
            </a:extLst>
          </p:cNvPr>
          <p:cNvSpPr txBox="1"/>
          <p:nvPr/>
        </p:nvSpPr>
        <p:spPr>
          <a:xfrm>
            <a:off x="2172974" y="4415083"/>
            <a:ext cx="76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현재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6CF13-DF62-F7CF-F593-024145A43ECC}"/>
              </a:ext>
            </a:extLst>
          </p:cNvPr>
          <p:cNvSpPr txBox="1"/>
          <p:nvPr/>
        </p:nvSpPr>
        <p:spPr>
          <a:xfrm>
            <a:off x="8499565" y="4415083"/>
            <a:ext cx="76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개선</a:t>
            </a:r>
          </a:p>
        </p:txBody>
      </p:sp>
      <p:pic>
        <p:nvPicPr>
          <p:cNvPr id="5" name="그림 4" descr="도표, 스케치, 라인, 디자인이(가) 표시된 사진&#10;&#10;자동 생성된 설명">
            <a:extLst>
              <a:ext uri="{FF2B5EF4-FFF2-40B4-BE49-F238E27FC236}">
                <a16:creationId xmlns:a16="http://schemas.microsoft.com/office/drawing/2014/main" id="{076501A2-EA49-DB38-4CF2-AED6CA19D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0" y="2020389"/>
            <a:ext cx="3496029" cy="20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4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08 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다음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93FFD-F51D-038D-FA78-4DD99496900F}"/>
              </a:ext>
            </a:extLst>
          </p:cNvPr>
          <p:cNvSpPr txBox="1"/>
          <p:nvPr/>
        </p:nvSpPr>
        <p:spPr>
          <a:xfrm>
            <a:off x="3294592" y="2435748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프론트엔드</a:t>
            </a:r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시나리오 완성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39EAD-6D7C-44FE-C461-32B2A90414C3}"/>
              </a:ext>
            </a:extLst>
          </p:cNvPr>
          <p:cNvSpPr txBox="1"/>
          <p:nvPr/>
        </p:nvSpPr>
        <p:spPr>
          <a:xfrm>
            <a:off x="2420176" y="661728"/>
            <a:ext cx="833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endParaRPr lang="ko-KR" altLang="en-US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2718D-F34C-7E90-3283-866C68E3CE9F}"/>
              </a:ext>
            </a:extLst>
          </p:cNvPr>
          <p:cNvSpPr txBox="1"/>
          <p:nvPr/>
        </p:nvSpPr>
        <p:spPr>
          <a:xfrm>
            <a:off x="8859467" y="661728"/>
            <a:ext cx="833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”</a:t>
            </a:r>
            <a:endParaRPr lang="ko-KR" altLang="en-US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2AAA0-2BFA-D1C7-F6F1-4A8161CC7F92}"/>
              </a:ext>
            </a:extLst>
          </p:cNvPr>
          <p:cNvSpPr txBox="1"/>
          <p:nvPr/>
        </p:nvSpPr>
        <p:spPr>
          <a:xfrm>
            <a:off x="1209565" y="4416122"/>
            <a:ext cx="10358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+ CSS + JS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이해 및 숙달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웹사이트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프론트엔드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부분 디자인부터 세부페이지 시나리오까지 완성한다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2716D6-9173-07E7-DE6D-3C3733466CEB}"/>
              </a:ext>
            </a:extLst>
          </p:cNvPr>
          <p:cNvSpPr/>
          <p:nvPr/>
        </p:nvSpPr>
        <p:spPr>
          <a:xfrm>
            <a:off x="1478649" y="3750205"/>
            <a:ext cx="1129598" cy="447246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목표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370A23-AC5F-FBB0-A8B5-F65AC4DE0860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9C82EC9-A775-4D66-48E2-AC22661095CC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05CD460-3CC1-99E3-5C97-CC01F3563827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F3870A6-1C50-E184-A33D-7F93FC00ED76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1DD0F39-FB80-247F-7B17-FEEF874642B2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20F809F-4A73-F5F6-50B7-5AB61B2587F5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3B63253-BED2-03C9-4B39-65F4DF0C9784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587EF7C5-CABB-7600-652E-7C6661909879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442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958850-ACF0-B620-7F56-F1D1FD4DE4DA}"/>
              </a:ext>
            </a:extLst>
          </p:cNvPr>
          <p:cNvGrpSpPr/>
          <p:nvPr/>
        </p:nvGrpSpPr>
        <p:grpSpPr>
          <a:xfrm>
            <a:off x="2955851" y="5380074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083249-2BE7-7178-6710-103DF5267D29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AF4EBC9-3965-D847-DAEA-E29202BA112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rgbClr val="406F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4E8CC98-364F-574C-435C-49ACDC549498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rgbClr val="0040C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737E264-B5EB-B5F2-D91F-2543446B127E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rgbClr val="029ABE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F81A282-ED38-4D60-B704-7FB994E34334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B227652-63D0-D164-00E8-9D33D90B648F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0C318171-25AC-E8EE-C8C6-2C8082C17431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rgbClr val="69E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63294-2754-8007-C293-310DBE3D762B}"/>
              </a:ext>
            </a:extLst>
          </p:cNvPr>
          <p:cNvSpPr/>
          <p:nvPr/>
        </p:nvSpPr>
        <p:spPr>
          <a:xfrm>
            <a:off x="1908547" y="1618030"/>
            <a:ext cx="3053320" cy="515680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2023-2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알고리즘 동아리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2A85-64A7-967D-CB5A-2C7F1D471702}"/>
              </a:ext>
            </a:extLst>
          </p:cNvPr>
          <p:cNvSpPr txBox="1"/>
          <p:nvPr/>
        </p:nvSpPr>
        <p:spPr>
          <a:xfrm>
            <a:off x="4412686" y="2748769"/>
            <a:ext cx="3366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4CE6A-9C57-8F2F-12F1-6BC9A3EC9B14}"/>
              </a:ext>
            </a:extLst>
          </p:cNvPr>
          <p:cNvSpPr txBox="1"/>
          <p:nvPr/>
        </p:nvSpPr>
        <p:spPr>
          <a:xfrm>
            <a:off x="8392694" y="418239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오지현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임효진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최연주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0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958850-ACF0-B620-7F56-F1D1FD4DE4DA}"/>
              </a:ext>
            </a:extLst>
          </p:cNvPr>
          <p:cNvGrpSpPr/>
          <p:nvPr/>
        </p:nvGrpSpPr>
        <p:grpSpPr>
          <a:xfrm rot="5400000" flipV="1">
            <a:off x="7852145" y="1610833"/>
            <a:ext cx="8208336" cy="2945219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083249-2BE7-7178-6710-103DF5267D29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AF4EBC9-3965-D847-DAEA-E29202BA112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rgbClr val="406F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4E8CC98-364F-574C-435C-49ACDC549498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rgbClr val="0040C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737E264-B5EB-B5F2-D91F-2543446B127E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rgbClr val="029ABE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F81A282-ED38-4D60-B704-7FB994E34334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B227652-63D0-D164-00E8-9D33D90B648F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0C318171-25AC-E8EE-C8C6-2C8082C17431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rgbClr val="69E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63294-2754-8007-C293-310DBE3D762B}"/>
              </a:ext>
            </a:extLst>
          </p:cNvPr>
          <p:cNvSpPr/>
          <p:nvPr/>
        </p:nvSpPr>
        <p:spPr>
          <a:xfrm>
            <a:off x="1894363" y="1159837"/>
            <a:ext cx="1529320" cy="515680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2A85-64A7-967D-CB5A-2C7F1D471702}"/>
              </a:ext>
            </a:extLst>
          </p:cNvPr>
          <p:cNvSpPr txBox="1"/>
          <p:nvPr/>
        </p:nvSpPr>
        <p:spPr>
          <a:xfrm>
            <a:off x="1894363" y="2141400"/>
            <a:ext cx="46458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주제 및 목표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플랜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원더월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8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소개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사용한 프로그램 및 기술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 비교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문제 해결 방법 및 느낀 점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필요 개선 사항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다음 목표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67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538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01 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주제 및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93FFD-F51D-038D-FA78-4DD99496900F}"/>
              </a:ext>
            </a:extLst>
          </p:cNvPr>
          <p:cNvSpPr txBox="1"/>
          <p:nvPr/>
        </p:nvSpPr>
        <p:spPr>
          <a:xfrm>
            <a:off x="2043448" y="2340053"/>
            <a:ext cx="810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4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클론코딩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39EAD-6D7C-44FE-C461-32B2A90414C3}"/>
              </a:ext>
            </a:extLst>
          </p:cNvPr>
          <p:cNvSpPr txBox="1"/>
          <p:nvPr/>
        </p:nvSpPr>
        <p:spPr>
          <a:xfrm>
            <a:off x="1209565" y="664746"/>
            <a:ext cx="833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endParaRPr lang="ko-KR" altLang="en-US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2718D-F34C-7E90-3283-866C68E3CE9F}"/>
              </a:ext>
            </a:extLst>
          </p:cNvPr>
          <p:cNvSpPr txBox="1"/>
          <p:nvPr/>
        </p:nvSpPr>
        <p:spPr>
          <a:xfrm>
            <a:off x="10148552" y="664745"/>
            <a:ext cx="833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”</a:t>
            </a:r>
            <a:endParaRPr lang="ko-KR" altLang="en-US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2AAA0-2BFA-D1C7-F6F1-4A8161CC7F92}"/>
              </a:ext>
            </a:extLst>
          </p:cNvPr>
          <p:cNvSpPr txBox="1"/>
          <p:nvPr/>
        </p:nvSpPr>
        <p:spPr>
          <a:xfrm>
            <a:off x="1209565" y="4416122"/>
            <a:ext cx="10358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진행을 통한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노션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및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깃허브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포트폴리오 작성에 대해 이해 및 숙달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+ </a:t>
            </a:r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→ html + </a:t>
            </a:r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+ </a:t>
            </a:r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js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과정을 거치며 클론 코딩을 진행하고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학습한 내용을 토대로 웹사이트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프론트엔드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부분 디자인부터 세부페이지 시나리오까지 완성한다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2716D6-9173-07E7-DE6D-3C3733466CEB}"/>
              </a:ext>
            </a:extLst>
          </p:cNvPr>
          <p:cNvSpPr/>
          <p:nvPr/>
        </p:nvSpPr>
        <p:spPr>
          <a:xfrm>
            <a:off x="1478649" y="3750205"/>
            <a:ext cx="1129598" cy="447246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목표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370A23-AC5F-FBB0-A8B5-F65AC4DE0860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9C82EC9-A775-4D66-48E2-AC22661095CC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05CD460-3CC1-99E3-5C97-CC01F3563827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F3870A6-1C50-E184-A33D-7F93FC00ED76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1DD0F39-FB80-247F-7B17-FEEF874642B2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20F809F-4A73-F5F6-50B7-5AB61B2587F5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3B63253-BED2-03C9-4B39-65F4DF0C9784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587EF7C5-CABB-7600-652E-7C6661909879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02 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플랜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39EAD-6D7C-44FE-C461-32B2A90414C3}"/>
              </a:ext>
            </a:extLst>
          </p:cNvPr>
          <p:cNvSpPr txBox="1"/>
          <p:nvPr/>
        </p:nvSpPr>
        <p:spPr>
          <a:xfrm>
            <a:off x="1727759" y="664746"/>
            <a:ext cx="17043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2718D-F34C-7E90-3283-866C68E3CE9F}"/>
              </a:ext>
            </a:extLst>
          </p:cNvPr>
          <p:cNvSpPr txBox="1"/>
          <p:nvPr/>
        </p:nvSpPr>
        <p:spPr>
          <a:xfrm>
            <a:off x="5597861" y="664746"/>
            <a:ext cx="167545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🧑‍🤝‍🧑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4ECE-8EFC-5F42-BE69-F569CBAD1DC3}"/>
              </a:ext>
            </a:extLst>
          </p:cNvPr>
          <p:cNvSpPr txBox="1"/>
          <p:nvPr/>
        </p:nvSpPr>
        <p:spPr>
          <a:xfrm>
            <a:off x="8872439" y="664746"/>
            <a:ext cx="17043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EE-A79D-60DA-A6FC-0C210C875934}"/>
              </a:ext>
            </a:extLst>
          </p:cNvPr>
          <p:cNvSpPr txBox="1"/>
          <p:nvPr/>
        </p:nvSpPr>
        <p:spPr>
          <a:xfrm>
            <a:off x="471072" y="3980187"/>
            <a:ext cx="4787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깃허브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원격저장소 생성 및 설정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소스트리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생성 및 설정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노션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생성 및 프로젝트 공지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일정 공유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8EF14-B846-109C-EFE7-C5CA5E3E58E7}"/>
              </a:ext>
            </a:extLst>
          </p:cNvPr>
          <p:cNvSpPr txBox="1"/>
          <p:nvPr/>
        </p:nvSpPr>
        <p:spPr>
          <a:xfrm>
            <a:off x="5258270" y="3980187"/>
            <a:ext cx="2354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파트별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코드 작성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오류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27D3A-9F6B-DECD-5277-A2A5DF77ACC6}"/>
              </a:ext>
            </a:extLst>
          </p:cNvPr>
          <p:cNvSpPr txBox="1"/>
          <p:nvPr/>
        </p:nvSpPr>
        <p:spPr>
          <a:xfrm>
            <a:off x="8547274" y="3980187"/>
            <a:ext cx="31736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 파일로 통합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오류 확인 및 수정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일관성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가독성 좋게 수정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8F8CEF-E9B3-FA25-33E9-EC4C4E7E95E8}"/>
              </a:ext>
            </a:extLst>
          </p:cNvPr>
          <p:cNvCxnSpPr>
            <a:cxnSpLocks/>
          </p:cNvCxnSpPr>
          <p:nvPr/>
        </p:nvCxnSpPr>
        <p:spPr>
          <a:xfrm>
            <a:off x="7754679" y="2746743"/>
            <a:ext cx="8895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13EBFA-B092-AF1D-C992-B90639A89DA0}"/>
              </a:ext>
            </a:extLst>
          </p:cNvPr>
          <p:cNvCxnSpPr>
            <a:cxnSpLocks/>
          </p:cNvCxnSpPr>
          <p:nvPr/>
        </p:nvCxnSpPr>
        <p:spPr>
          <a:xfrm>
            <a:off x="4217581" y="2746743"/>
            <a:ext cx="8895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  </a:t>
            </a:r>
            <a:r>
              <a:rPr lang="ko-KR" altLang="en-US" sz="3200" b="1" dirty="0" err="1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원더월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200" b="1" dirty="0" err="1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소개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 descr="스크린샷, 댄스, 사람이(가) 표시된 사진&#10;&#10;자동 생성된 설명">
            <a:extLst>
              <a:ext uri="{FF2B5EF4-FFF2-40B4-BE49-F238E27FC236}">
                <a16:creationId xmlns:a16="http://schemas.microsoft.com/office/drawing/2014/main" id="{0BA82610-446D-D88D-FBEB-7C59F04F9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81" y="1455958"/>
            <a:ext cx="7801037" cy="3425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185620-4D5C-5CA4-8D7D-8BFF6ABDAF5A}"/>
              </a:ext>
            </a:extLst>
          </p:cNvPr>
          <p:cNvSpPr txBox="1"/>
          <p:nvPr/>
        </p:nvSpPr>
        <p:spPr>
          <a:xfrm>
            <a:off x="4505102" y="5155971"/>
            <a:ext cx="31817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563C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https://wonderwall.kr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44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사용한 프로그램 및 기술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DD8BE-C6AA-5D94-1C5C-54FFFFEF49AC}"/>
              </a:ext>
            </a:extLst>
          </p:cNvPr>
          <p:cNvSpPr txBox="1"/>
          <p:nvPr/>
        </p:nvSpPr>
        <p:spPr>
          <a:xfrm>
            <a:off x="1177022" y="4112720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비주얼 스튜디오 코드</a:t>
            </a:r>
          </a:p>
        </p:txBody>
      </p:sp>
      <p:pic>
        <p:nvPicPr>
          <p:cNvPr id="5" name="그림 4" descr="로고, 상징, 일렉트릭 블루, 그래픽이(가) 표시된 사진&#10;&#10;자동 생성된 설명">
            <a:extLst>
              <a:ext uri="{FF2B5EF4-FFF2-40B4-BE49-F238E27FC236}">
                <a16:creationId xmlns:a16="http://schemas.microsoft.com/office/drawing/2014/main" id="{65DC026C-823E-A234-D481-7DB88BBCF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92" y="1968654"/>
            <a:ext cx="2017516" cy="2017516"/>
          </a:xfrm>
          <a:prstGeom prst="rect">
            <a:avLst/>
          </a:prstGeom>
        </p:spPr>
      </p:pic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79E47DC5-6E2C-0F26-7374-BADC0E8F1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36" y="2181970"/>
            <a:ext cx="1590884" cy="1590884"/>
          </a:xfrm>
          <a:prstGeom prst="rect">
            <a:avLst/>
          </a:prstGeom>
        </p:spPr>
      </p:pic>
      <p:pic>
        <p:nvPicPr>
          <p:cNvPr id="9" name="그림 8" descr="텍스트, 로고, 그래픽, 폰트이(가) 표시된 사진&#10;&#10;자동 생성된 설명">
            <a:extLst>
              <a:ext uri="{FF2B5EF4-FFF2-40B4-BE49-F238E27FC236}">
                <a16:creationId xmlns:a16="http://schemas.microsoft.com/office/drawing/2014/main" id="{EE487E48-C22C-218B-6649-1B843DCED7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5" t="10641" r="28098" b="11408"/>
          <a:stretch/>
        </p:blipFill>
        <p:spPr>
          <a:xfrm>
            <a:off x="6752635" y="2298685"/>
            <a:ext cx="1382215" cy="1474169"/>
          </a:xfrm>
          <a:prstGeom prst="rect">
            <a:avLst/>
          </a:prstGeom>
        </p:spPr>
      </p:pic>
      <p:pic>
        <p:nvPicPr>
          <p:cNvPr id="11" name="그림 10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E2F61C09-466F-D382-E76F-AFB4BB63F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31" y="2353719"/>
            <a:ext cx="1230827" cy="1247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BD621-8907-3E97-26A7-ADC254C88DF0}"/>
              </a:ext>
            </a:extLst>
          </p:cNvPr>
          <p:cNvSpPr txBox="1"/>
          <p:nvPr/>
        </p:nvSpPr>
        <p:spPr>
          <a:xfrm>
            <a:off x="4272662" y="411272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소스트리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4E3C9-6CA7-6944-4522-61A13341D4A6}"/>
              </a:ext>
            </a:extLst>
          </p:cNvPr>
          <p:cNvSpPr txBox="1"/>
          <p:nvPr/>
        </p:nvSpPr>
        <p:spPr>
          <a:xfrm>
            <a:off x="6997946" y="411272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깃허브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45FB2-DB87-4AF7-4CFA-1E2888C2B95D}"/>
              </a:ext>
            </a:extLst>
          </p:cNvPr>
          <p:cNvSpPr txBox="1"/>
          <p:nvPr/>
        </p:nvSpPr>
        <p:spPr>
          <a:xfrm>
            <a:off x="9564469" y="4112720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노션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14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사용한 프로그램 및 기술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003DF1-E480-3AA2-1958-34E9F9D4615F}"/>
              </a:ext>
            </a:extLst>
          </p:cNvPr>
          <p:cNvGrpSpPr/>
          <p:nvPr/>
        </p:nvGrpSpPr>
        <p:grpSpPr>
          <a:xfrm>
            <a:off x="1897910" y="1345119"/>
            <a:ext cx="8396179" cy="4412366"/>
            <a:chOff x="1897910" y="1345119"/>
            <a:chExt cx="8396179" cy="4412366"/>
          </a:xfrm>
        </p:grpSpPr>
        <p:pic>
          <p:nvPicPr>
            <p:cNvPr id="6" name="그림 5" descr="텍스트, 소프트웨어, 컴퓨터 아이콘, 웹 페이지이(가) 표시된 사진&#10;&#10;자동 생성된 설명">
              <a:extLst>
                <a:ext uri="{FF2B5EF4-FFF2-40B4-BE49-F238E27FC236}">
                  <a16:creationId xmlns:a16="http://schemas.microsoft.com/office/drawing/2014/main" id="{83F98351-69C5-DB66-A653-E1FA6B9A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910" y="1345119"/>
              <a:ext cx="8396179" cy="4412366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D95ECF2-B3D9-9409-0640-7A448D70F445}"/>
                </a:ext>
              </a:extLst>
            </p:cNvPr>
            <p:cNvSpPr/>
            <p:nvPr/>
          </p:nvSpPr>
          <p:spPr>
            <a:xfrm>
              <a:off x="2020389" y="1555507"/>
              <a:ext cx="539931" cy="10783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18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사용한 프로그램 및 기술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EA1692F-26D7-BA0A-8205-C9A00651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81" y="1255516"/>
            <a:ext cx="9344438" cy="4096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97080-BD61-D277-A942-7B4BB928AC45}"/>
              </a:ext>
            </a:extLst>
          </p:cNvPr>
          <p:cNvSpPr txBox="1"/>
          <p:nvPr/>
        </p:nvSpPr>
        <p:spPr>
          <a:xfrm>
            <a:off x="4042143" y="5440595"/>
            <a:ext cx="4354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https://github.com/jhohoh/Code_Eaters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6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 비교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 descr="텍스트, 스크린샷, 인간의 얼굴, 사람이(가) 표시된 사진&#10;&#10;자동 생성된 설명">
            <a:extLst>
              <a:ext uri="{FF2B5EF4-FFF2-40B4-BE49-F238E27FC236}">
                <a16:creationId xmlns:a16="http://schemas.microsoft.com/office/drawing/2014/main" id="{0F1E4960-C040-0B8D-F322-7F3ACF3C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67" y="1364982"/>
            <a:ext cx="8541066" cy="3727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E5148-5E26-7ACF-7A6A-8BD921ECBA0B}"/>
              </a:ext>
            </a:extLst>
          </p:cNvPr>
          <p:cNvSpPr txBox="1"/>
          <p:nvPr/>
        </p:nvSpPr>
        <p:spPr>
          <a:xfrm>
            <a:off x="3709994" y="5262185"/>
            <a:ext cx="5495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원더월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사이트 메인 페이지의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</a:t>
            </a:r>
            <a:endParaRPr lang="en-US" altLang="ko-KR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03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315</Words>
  <Application>Microsoft Office PowerPoint</Application>
  <PresentationFormat>와이드스크린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오</dc:creator>
  <cp:lastModifiedBy>지현 오</cp:lastModifiedBy>
  <cp:revision>20</cp:revision>
  <dcterms:created xsi:type="dcterms:W3CDTF">2023-10-31T06:45:35Z</dcterms:created>
  <dcterms:modified xsi:type="dcterms:W3CDTF">2023-11-09T08:43:46Z</dcterms:modified>
</cp:coreProperties>
</file>