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3" r:id="rId9"/>
    <p:sldId id="265" r:id="rId10"/>
    <p:sldId id="270" r:id="rId11"/>
    <p:sldId id="262" r:id="rId12"/>
    <p:sldId id="264" r:id="rId13"/>
    <p:sldId id="268" r:id="rId14"/>
    <p:sldId id="266" r:id="rId15"/>
    <p:sldId id="267" r:id="rId16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30"/>
    <a:srgbClr val="FF5300"/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napToObjects="1">
      <p:cViewPr varScale="1">
        <p:scale>
          <a:sx n="33" d="100"/>
          <a:sy n="33" d="100"/>
        </p:scale>
        <p:origin x="1260" y="7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sz="half" idx="13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…"/>
          <p:cNvSpPr txBox="1"/>
          <p:nvPr/>
        </p:nvSpPr>
        <p:spPr>
          <a:xfrm>
            <a:off x="15050985" y="2814007"/>
            <a:ext cx="679460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dirty="0" smtClean="0"/>
              <a:t>IE HOUSE</a:t>
            </a:r>
            <a:endParaRPr dirty="0"/>
          </a:p>
        </p:txBody>
      </p:sp>
      <p:sp>
        <p:nvSpPr>
          <p:cNvPr id="3" name="Título…"/>
          <p:cNvSpPr txBox="1"/>
          <p:nvPr/>
        </p:nvSpPr>
        <p:spPr>
          <a:xfrm>
            <a:off x="4303816" y="5916084"/>
            <a:ext cx="1557700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4000" dirty="0" err="1" smtClean="0"/>
              <a:t>Jhojan</a:t>
            </a:r>
            <a:r>
              <a:rPr lang="es-CO" sz="4000" dirty="0" smtClean="0"/>
              <a:t> Esteban Gómez Garzón</a:t>
            </a:r>
          </a:p>
          <a:p>
            <a:pPr marL="36575" marR="36575" indent="12191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4000" dirty="0" err="1" smtClean="0"/>
              <a:t>Yeferson</a:t>
            </a:r>
            <a:r>
              <a:rPr lang="es-CO" sz="4000" dirty="0" smtClean="0"/>
              <a:t> Alejandro Valencia Garzón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5585764" y="-44945"/>
            <a:ext cx="13212471" cy="203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5400" dirty="0" smtClean="0"/>
              <a:t>De casos de uso</a:t>
            </a:r>
            <a:endParaRPr sz="5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64" y="3146446"/>
            <a:ext cx="13450529" cy="117225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1" y="5273675"/>
            <a:ext cx="6934200" cy="520065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6430297" y="4536350"/>
            <a:ext cx="3807355" cy="2395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6735097" y="6523023"/>
            <a:ext cx="3676223" cy="7135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887497" y="7388942"/>
            <a:ext cx="3371423" cy="10018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6844388" y="8509696"/>
            <a:ext cx="3414532" cy="22091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39897" y="9552493"/>
            <a:ext cx="3219023" cy="3329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12831097" y="10474325"/>
            <a:ext cx="1179871" cy="2444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54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360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…"/>
          <p:cNvSpPr txBox="1"/>
          <p:nvPr/>
        </p:nvSpPr>
        <p:spPr>
          <a:xfrm>
            <a:off x="15050985" y="2814007"/>
            <a:ext cx="679460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Título </a:t>
            </a:r>
          </a:p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Presentación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469134" y="11399586"/>
            <a:ext cx="4376451" cy="1858628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016141" y="11988150"/>
            <a:ext cx="332462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32825180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"/>
          <p:cNvSpPr txBox="1"/>
          <p:nvPr/>
        </p:nvSpPr>
        <p:spPr>
          <a:xfrm>
            <a:off x="2152253" y="4121951"/>
            <a:ext cx="5957094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Título </a:t>
            </a:r>
          </a:p>
        </p:txBody>
      </p:sp>
      <p:sp>
        <p:nvSpPr>
          <p:cNvPr id="132" name="Rectángulo"/>
          <p:cNvSpPr/>
          <p:nvPr/>
        </p:nvSpPr>
        <p:spPr>
          <a:xfrm>
            <a:off x="3611879" y="6407287"/>
            <a:ext cx="1033398" cy="98763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3611879" y="7144229"/>
            <a:ext cx="5446471" cy="5222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3300" b="0" i="0" u="none" strike="noStrike" cap="none" spc="0" normalizeH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3300" b="0" dirty="0">
                <a:solidFill>
                  <a:schemeClr val="bg2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33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pic>
        <p:nvPicPr>
          <p:cNvPr id="4" name="Imagen 3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468" y="0"/>
            <a:ext cx="11368532" cy="1574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3636" y="891645"/>
            <a:ext cx="1397000" cy="13716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66720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"/>
          <p:cNvSpPr txBox="1"/>
          <p:nvPr/>
        </p:nvSpPr>
        <p:spPr>
          <a:xfrm>
            <a:off x="232441" y="-114513"/>
            <a:ext cx="5957094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Título </a:t>
            </a:r>
          </a:p>
        </p:txBody>
      </p:sp>
      <p:sp>
        <p:nvSpPr>
          <p:cNvPr id="138" name="Rectángulo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ítulo"/>
          <p:cNvSpPr txBox="1"/>
          <p:nvPr/>
        </p:nvSpPr>
        <p:spPr>
          <a:xfrm>
            <a:off x="5585765" y="6855423"/>
            <a:ext cx="13212471" cy="203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5400" dirty="0"/>
              <a:t>El tamaño del logo de la marca externa no debe superar el tamaño del logo SENA.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5435131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o corto descriptivo a…"/>
          <p:cNvSpPr txBox="1"/>
          <p:nvPr/>
        </p:nvSpPr>
        <p:spPr>
          <a:xfrm>
            <a:off x="2579596" y="6472442"/>
            <a:ext cx="8601888" cy="280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lnSpc>
                <a:spcPts val="5200"/>
              </a:lnSpc>
              <a:defRPr sz="4000"/>
            </a:pPr>
            <a:r>
              <a:rPr lang="es-ES_tradnl" sz="4800" b="0" dirty="0">
                <a:latin typeface="Calibri"/>
                <a:ea typeface="Calibri"/>
                <a:cs typeface="Calibri"/>
                <a:sym typeface="Calibri"/>
              </a:rPr>
              <a:t>Para las diapositivas con fondo de color naranja, es recomendable colocar la versión blanca del logo de la marca externa.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787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…"/>
          <p:cNvSpPr txBox="1"/>
          <p:nvPr/>
        </p:nvSpPr>
        <p:spPr>
          <a:xfrm>
            <a:off x="15050985" y="1696406"/>
            <a:ext cx="679460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marL="36575" marR="36575" indent="12191" algn="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dirty="0" smtClean="0"/>
              <a:t>IE HOUSE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99" y="5751872"/>
            <a:ext cx="11518341" cy="4118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9187003" y="5776492"/>
            <a:ext cx="5957094" cy="229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70000" lnSpcReduction="20000"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err="1" smtClean="0"/>
              <a:t>Problem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26" name="Rectángulo"/>
          <p:cNvSpPr/>
          <p:nvPr/>
        </p:nvSpPr>
        <p:spPr>
          <a:xfrm>
            <a:off x="9510196" y="7889107"/>
            <a:ext cx="1503098" cy="14376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Texto corto descriptivo a…"/>
          <p:cNvSpPr txBox="1"/>
          <p:nvPr/>
        </p:nvSpPr>
        <p:spPr>
          <a:xfrm>
            <a:off x="4370948" y="8148950"/>
            <a:ext cx="16512768" cy="276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ts val="5100"/>
              </a:lnSpc>
              <a:defRPr sz="4000"/>
            </a:pP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problem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identified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by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observing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in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SENA and in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homes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there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system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allows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manage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bulbs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from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any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distance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there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system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allows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to control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energy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consumed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by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that</a:t>
            </a:r>
            <a:r>
              <a:rPr lang="es-CO" b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CO" b="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bulbs</a:t>
            </a:r>
            <a:endParaRPr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7946991" y="5599039"/>
            <a:ext cx="8304584" cy="229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70000" lnSpcReduction="20000"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err="1" smtClean="0"/>
              <a:t>Justification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26" name="Rectángulo"/>
          <p:cNvSpPr/>
          <p:nvPr/>
        </p:nvSpPr>
        <p:spPr>
          <a:xfrm>
            <a:off x="8389319" y="7817222"/>
            <a:ext cx="1503098" cy="143769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Texto corto descriptivo a…"/>
          <p:cNvSpPr txBox="1"/>
          <p:nvPr/>
        </p:nvSpPr>
        <p:spPr>
          <a:xfrm>
            <a:off x="4029767" y="7871082"/>
            <a:ext cx="16323007" cy="276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ts val="5100"/>
              </a:lnSpc>
              <a:defRPr sz="4000"/>
            </a:pP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identified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and off of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bubls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intelligently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to 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maintain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control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providing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capable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promoting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saving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afficiently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s-CO" b="0" dirty="0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b="0" dirty="0" err="1" smtClean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002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"/>
          <p:cNvSpPr txBox="1"/>
          <p:nvPr/>
        </p:nvSpPr>
        <p:spPr>
          <a:xfrm>
            <a:off x="7367501" y="4001202"/>
            <a:ext cx="10321031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 fontScale="92500"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sz="12000" dirty="0" smtClean="0"/>
              <a:t>General Objetive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32" name="Rectángulo"/>
          <p:cNvSpPr/>
          <p:nvPr/>
        </p:nvSpPr>
        <p:spPr>
          <a:xfrm>
            <a:off x="7829917" y="6093095"/>
            <a:ext cx="1033398" cy="98763"/>
          </a:xfrm>
          <a:prstGeom prst="rect">
            <a:avLst/>
          </a:prstGeom>
          <a:solidFill>
            <a:srgbClr val="FC67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3611879" y="7002154"/>
            <a:ext cx="17832276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Develop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a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system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that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allows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to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manage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bulbs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in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an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intelligent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and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efficient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way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, and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additionally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motivate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homes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and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stablish</a:t>
            </a:r>
            <a:r>
              <a:rPr lang="es-ES" sz="3300" b="0" dirty="0" err="1" smtClean="0">
                <a:solidFill>
                  <a:schemeClr val="bg2"/>
                </a:solidFill>
                <a:latin typeface="Calibir"/>
                <a:cs typeface="Calibir"/>
              </a:rPr>
              <a:t>ments</a:t>
            </a: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 to be </a:t>
            </a:r>
            <a:r>
              <a:rPr lang="es-ES" sz="3300" b="0" dirty="0" err="1" smtClean="0">
                <a:solidFill>
                  <a:schemeClr val="bg2"/>
                </a:solidFill>
                <a:latin typeface="Calibir"/>
                <a:cs typeface="Calibir"/>
              </a:rPr>
              <a:t>part</a:t>
            </a: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 of </a:t>
            </a:r>
            <a:r>
              <a:rPr lang="es-ES" sz="3300" b="0" dirty="0" err="1" smtClean="0">
                <a:solidFill>
                  <a:schemeClr val="bg2"/>
                </a:solidFill>
                <a:latin typeface="Calibir"/>
                <a:cs typeface="Calibir"/>
              </a:rPr>
              <a:t>the</a:t>
            </a: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 </a:t>
            </a:r>
            <a:r>
              <a:rPr lang="es-ES" sz="3300" b="0" dirty="0" err="1" smtClean="0">
                <a:solidFill>
                  <a:schemeClr val="bg2"/>
                </a:solidFill>
                <a:latin typeface="Calibir"/>
                <a:cs typeface="Calibir"/>
              </a:rPr>
              <a:t>fourth</a:t>
            </a:r>
            <a:r>
              <a:rPr lang="es-ES" sz="3300" b="0" dirty="0" smtClean="0">
                <a:solidFill>
                  <a:schemeClr val="bg2"/>
                </a:solidFill>
                <a:latin typeface="Calibir"/>
                <a:cs typeface="Calibir"/>
              </a:rPr>
              <a:t> Industrial </a:t>
            </a:r>
            <a:r>
              <a:rPr lang="es-ES" sz="3300" b="0" dirty="0" err="1" smtClean="0">
                <a:solidFill>
                  <a:schemeClr val="bg2"/>
                </a:solidFill>
                <a:latin typeface="Calibir"/>
                <a:cs typeface="Calibir"/>
              </a:rPr>
              <a:t>Revolution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636" y="891645"/>
            <a:ext cx="1397000" cy="1371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"/>
          <p:cNvSpPr txBox="1"/>
          <p:nvPr/>
        </p:nvSpPr>
        <p:spPr>
          <a:xfrm>
            <a:off x="910866" y="2215"/>
            <a:ext cx="10592875" cy="22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0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s-CO" dirty="0" err="1" smtClean="0"/>
              <a:t>Specific</a:t>
            </a:r>
            <a:r>
              <a:rPr lang="es-CO" dirty="0" smtClean="0"/>
              <a:t> Objetives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38" name="Rectángulo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2208766" y="4714807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Promote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adaptation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of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homes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to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new industrial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revolution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.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08766" y="6089093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Facilitate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access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of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people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with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reduced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mobility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to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control of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homes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lights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08766" y="7463380"/>
            <a:ext cx="17832276" cy="65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Point to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internet of </a:t>
            </a:r>
            <a:r>
              <a:rPr kumimoji="0" lang="es-ES" sz="33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everything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and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new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tecnologies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that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will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come in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the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long</a:t>
            </a:r>
            <a:r>
              <a:rPr kumimoji="0" lang="es-ES" sz="33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3300" b="0" i="0" u="none" strike="noStrike" cap="none" spc="0" normalizeH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term</a:t>
            </a:r>
            <a:endParaRPr kumimoji="0" lang="es-ES" sz="33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50%"/>
          <p:cNvSpPr txBox="1"/>
          <p:nvPr/>
        </p:nvSpPr>
        <p:spPr>
          <a:xfrm>
            <a:off x="3701653" y="6440380"/>
            <a:ext cx="4384874" cy="261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marL="38100" marR="38100" indent="12700">
              <a:lnSpc>
                <a:spcPct val="80000"/>
              </a:lnSpc>
              <a:spcBef>
                <a:spcPts val="100"/>
              </a:spcBef>
              <a:defRPr sz="1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50%</a:t>
            </a:r>
          </a:p>
        </p:txBody>
      </p:sp>
      <p:sp>
        <p:nvSpPr>
          <p:cNvPr id="141" name="Rectángulo"/>
          <p:cNvSpPr/>
          <p:nvPr/>
        </p:nvSpPr>
        <p:spPr>
          <a:xfrm>
            <a:off x="3865879" y="8820287"/>
            <a:ext cx="1033398" cy="98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Texto corto descriptivo a…"/>
          <p:cNvSpPr txBox="1"/>
          <p:nvPr/>
        </p:nvSpPr>
        <p:spPr>
          <a:xfrm>
            <a:off x="3756595" y="9303702"/>
            <a:ext cx="5431037" cy="145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ts val="5200"/>
              </a:lnSpc>
              <a:defRPr sz="4000"/>
            </a:pPr>
            <a:r>
              <a:rPr b="0">
                <a:latin typeface="Calibri"/>
                <a:ea typeface="Calibri"/>
                <a:cs typeface="Calibri"/>
                <a:sym typeface="Calibri"/>
              </a:rPr>
              <a:t>Texto corto descriptivo a </a:t>
            </a:r>
          </a:p>
          <a:p>
            <a:pPr algn="l">
              <a:lnSpc>
                <a:spcPts val="5200"/>
              </a:lnSpc>
              <a:defRPr sz="4000"/>
            </a:pPr>
            <a:r>
              <a:rPr b="0">
                <a:latin typeface="Calibri"/>
                <a:ea typeface="Calibri"/>
                <a:cs typeface="Calibri"/>
                <a:sym typeface="Calibri"/>
              </a:rPr>
              <a:t>2 o 3 líneas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"/>
          <p:cNvSpPr txBox="1"/>
          <p:nvPr/>
        </p:nvSpPr>
        <p:spPr>
          <a:xfrm>
            <a:off x="4848345" y="-353039"/>
            <a:ext cx="13212471" cy="288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lnSpc>
                <a:spcPct val="120000"/>
              </a:lnSpc>
            </a:pPr>
            <a:r>
              <a:rPr lang="es-CO" sz="5400" dirty="0" smtClean="0"/>
              <a:t>Diagrama de clases</a:t>
            </a:r>
            <a:endParaRPr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0" y="2834641"/>
            <a:ext cx="20193557" cy="113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9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471862" y="13853483"/>
            <a:ext cx="261788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Marca externa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232119" y="13413099"/>
            <a:ext cx="3097366" cy="1455925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5231803" y="-33013"/>
            <a:ext cx="13212471" cy="203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28955" marR="28955" indent="9651" defTabSz="716862">
              <a:lnSpc>
                <a:spcPct val="80000"/>
              </a:lnSpc>
              <a:defRPr sz="16796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5400" dirty="0" smtClean="0"/>
              <a:t>Modelo Relacional</a:t>
            </a:r>
            <a:endParaRPr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4" y="2447564"/>
            <a:ext cx="22888559" cy="124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2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293</Words>
  <Application>Microsoft Office PowerPoint</Application>
  <PresentationFormat>Personalizado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Calibir</vt:lpstr>
      <vt:lpstr>Calibri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Usuario de Windows</cp:lastModifiedBy>
  <cp:revision>17</cp:revision>
  <dcterms:modified xsi:type="dcterms:W3CDTF">2019-12-05T13:23:49Z</dcterms:modified>
</cp:coreProperties>
</file>