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9" r:id="rId5"/>
    <p:sldId id="259" r:id="rId6"/>
    <p:sldId id="260" r:id="rId7"/>
    <p:sldId id="265" r:id="rId8"/>
    <p:sldId id="262" r:id="rId9"/>
  </p:sldIdLst>
  <p:sldSz cx="24384000" cy="1574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030"/>
    <a:srgbClr val="FF5300"/>
    <a:srgbClr val="FF6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65" autoAdjust="0"/>
    <p:restoredTop sz="0" autoAdjust="0"/>
  </p:normalViewPr>
  <p:slideViewPr>
    <p:cSldViewPr snapToGrid="0" snapToObjects="1">
      <p:cViewPr varScale="1">
        <p:scale>
          <a:sx n="33" d="100"/>
          <a:sy n="33" d="100"/>
        </p:scale>
        <p:origin x="864" y="78"/>
      </p:cViewPr>
      <p:guideLst>
        <p:guide orient="horz" pos="496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364276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800"/>
            </a:lvl1pPr>
            <a:lvl2pPr marL="0" indent="0" algn="ctr">
              <a:spcBef>
                <a:spcPts val="0"/>
              </a:spcBef>
              <a:buSzTx/>
              <a:buNone/>
              <a:defRPr sz="5800"/>
            </a:lvl2pPr>
            <a:lvl3pPr marL="0" indent="0" algn="ctr">
              <a:spcBef>
                <a:spcPts val="0"/>
              </a:spcBef>
              <a:buSzTx/>
              <a:buNone/>
              <a:defRPr sz="5800"/>
            </a:lvl3pPr>
            <a:lvl4pPr marL="0" indent="0" algn="ctr">
              <a:spcBef>
                <a:spcPts val="0"/>
              </a:spcBef>
              <a:buSzTx/>
              <a:buNone/>
              <a:defRPr sz="5800"/>
            </a:lvl4pPr>
            <a:lvl5pPr marL="0" indent="0" algn="ctr">
              <a:spcBef>
                <a:spcPts val="0"/>
              </a:spcBef>
              <a:buSzTx/>
              <a:buNone/>
              <a:defRPr sz="5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Pérez"/>
          <p:cNvSpPr txBox="1">
            <a:spLocks noGrp="1"/>
          </p:cNvSpPr>
          <p:nvPr>
            <p:ph type="body" sz="quarter" idx="13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i="1"/>
            </a:lvl1pPr>
          </a:lstStyle>
          <a:p>
            <a:r>
              <a:t>– Juan Pérez</a:t>
            </a:r>
          </a:p>
        </p:txBody>
      </p:sp>
      <p:sp>
        <p:nvSpPr>
          <p:cNvPr id="94" name="“Escribe una cita aquí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“Escribe una cita aquí” 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>
            <a:spLocks noGrp="1"/>
          </p:cNvSpPr>
          <p:nvPr>
            <p:ph type="pic" idx="13"/>
          </p:nvPr>
        </p:nvSpPr>
        <p:spPr>
          <a:xfrm>
            <a:off x="3048000" y="101600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n"/>
          <p:cNvSpPr>
            <a:spLocks noGrp="1"/>
          </p:cNvSpPr>
          <p:nvPr>
            <p:ph type="pic" sz="half" idx="13"/>
          </p:nvPr>
        </p:nvSpPr>
        <p:spPr>
          <a:xfrm>
            <a:off x="5325070" y="1962546"/>
            <a:ext cx="13722210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el título"/>
          <p:cNvSpPr txBox="1">
            <a:spLocks noGrp="1"/>
          </p:cNvSpPr>
          <p:nvPr>
            <p:ph type="title"/>
          </p:nvPr>
        </p:nvSpPr>
        <p:spPr>
          <a:xfrm>
            <a:off x="4833937" y="10463609"/>
            <a:ext cx="14716126" cy="2000251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2481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800"/>
            </a:lvl1pPr>
            <a:lvl2pPr marL="0" indent="0" algn="ctr">
              <a:spcBef>
                <a:spcPts val="0"/>
              </a:spcBef>
              <a:buSzTx/>
              <a:buNone/>
              <a:defRPr sz="5800"/>
            </a:lvl2pPr>
            <a:lvl3pPr marL="0" indent="0" algn="ctr">
              <a:spcBef>
                <a:spcPts val="0"/>
              </a:spcBef>
              <a:buSzTx/>
              <a:buNone/>
              <a:defRPr sz="5800"/>
            </a:lvl3pPr>
            <a:lvl4pPr marL="0" indent="0" algn="ctr">
              <a:spcBef>
                <a:spcPts val="0"/>
              </a:spcBef>
              <a:buSzTx/>
              <a:buNone/>
              <a:defRPr sz="5800"/>
            </a:lvl4pPr>
            <a:lvl5pPr marL="0" indent="0" algn="ctr">
              <a:spcBef>
                <a:spcPts val="0"/>
              </a:spcBef>
              <a:buSzTx/>
              <a:buNone/>
              <a:defRPr sz="5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>
            <a:spLocks noGrp="1"/>
          </p:cNvSpPr>
          <p:nvPr>
            <p:ph type="title"/>
          </p:nvPr>
        </p:nvSpPr>
        <p:spPr>
          <a:xfrm>
            <a:off x="4833937" y="5552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n"/>
          <p:cNvSpPr>
            <a:spLocks noGrp="1"/>
          </p:cNvSpPr>
          <p:nvPr>
            <p:ph type="pic" sz="half" idx="13"/>
          </p:nvPr>
        </p:nvSpPr>
        <p:spPr>
          <a:xfrm>
            <a:off x="12495609" y="1914481"/>
            <a:ext cx="7500939" cy="115550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el título"/>
          <p:cNvSpPr txBox="1">
            <a:spLocks noGrp="1"/>
          </p:cNvSpPr>
          <p:nvPr>
            <p:ph type="title"/>
          </p:nvPr>
        </p:nvSpPr>
        <p:spPr>
          <a:xfrm>
            <a:off x="4387453" y="1908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9600"/>
            </a:lvl1pPr>
          </a:lstStyle>
          <a:p>
            <a:r>
              <a:t>Texto del título</a:t>
            </a:r>
          </a:p>
        </p:txBody>
      </p:sp>
      <p:sp>
        <p:nvSpPr>
          <p:cNvPr id="4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7659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800"/>
            </a:lvl1pPr>
            <a:lvl2pPr marL="0" indent="0" algn="ctr">
              <a:spcBef>
                <a:spcPts val="0"/>
              </a:spcBef>
              <a:buSzTx/>
              <a:buNone/>
              <a:defRPr sz="5800"/>
            </a:lvl2pPr>
            <a:lvl3pPr marL="0" indent="0" algn="ctr">
              <a:spcBef>
                <a:spcPts val="0"/>
              </a:spcBef>
              <a:buSzTx/>
              <a:buNone/>
              <a:defRPr sz="5800"/>
            </a:lvl3pPr>
            <a:lvl4pPr marL="0" indent="0" algn="ctr">
              <a:spcBef>
                <a:spcPts val="0"/>
              </a:spcBef>
              <a:buSzTx/>
              <a:buNone/>
              <a:defRPr sz="5800"/>
            </a:lvl4pPr>
            <a:lvl5pPr marL="0" indent="0" algn="ctr">
              <a:spcBef>
                <a:spcPts val="0"/>
              </a:spcBef>
              <a:buSzTx/>
              <a:buNone/>
              <a:defRPr sz="5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7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387453" y="4659312"/>
            <a:ext cx="15609094" cy="8840392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>
            <a:spLocks noGrp="1"/>
          </p:cNvSpPr>
          <p:nvPr>
            <p:ph type="pic" sz="quarter" idx="13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</p:spPr>
        <p:txBody>
          <a:bodyPr/>
          <a:lstStyle>
            <a:lvl1pPr marL="514350" indent="-514350">
              <a:spcBef>
                <a:spcPts val="5100"/>
              </a:spcBef>
              <a:defRPr sz="4200"/>
            </a:lvl1pPr>
            <a:lvl2pPr marL="857250" indent="-514350">
              <a:spcBef>
                <a:spcPts val="5100"/>
              </a:spcBef>
              <a:defRPr sz="4200"/>
            </a:lvl2pPr>
            <a:lvl3pPr marL="1200150" indent="-514350">
              <a:spcBef>
                <a:spcPts val="5100"/>
              </a:spcBef>
              <a:defRPr sz="4200"/>
            </a:lvl3pPr>
            <a:lvl4pPr marL="1543050" indent="-514350">
              <a:spcBef>
                <a:spcPts val="5100"/>
              </a:spcBef>
              <a:defRPr sz="4200"/>
            </a:lvl4pPr>
            <a:lvl5pPr marL="1885950" indent="-514350">
              <a:spcBef>
                <a:spcPts val="5100"/>
              </a:spcBef>
              <a:defRPr sz="42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>
            <a:spLocks noGrp="1"/>
          </p:cNvSpPr>
          <p:nvPr>
            <p:ph type="pic" sz="quarter" idx="13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n"/>
          <p:cNvSpPr>
            <a:spLocks noGrp="1"/>
          </p:cNvSpPr>
          <p:nvPr>
            <p:ph type="pic" sz="quarter" idx="14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n"/>
          <p:cNvSpPr>
            <a:spLocks noGrp="1"/>
          </p:cNvSpPr>
          <p:nvPr>
            <p:ph type="pic" sz="half" idx="15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4" cy="10144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" name="Texto del título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94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139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83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028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472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917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361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806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250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ítulo…"/>
          <p:cNvSpPr txBox="1"/>
          <p:nvPr/>
        </p:nvSpPr>
        <p:spPr>
          <a:xfrm>
            <a:off x="15050985" y="2814007"/>
            <a:ext cx="6794600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rmAutofit/>
          </a:bodyPr>
          <a:lstStyle/>
          <a:p>
            <a:pPr marL="36575" marR="36575" indent="12191" algn="r" defTabSz="905510">
              <a:lnSpc>
                <a:spcPct val="80000"/>
              </a:lnSpc>
              <a:defRPr sz="816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s-CO" dirty="0" smtClean="0"/>
              <a:t>IE HOUSE</a:t>
            </a:r>
            <a:endParaRPr dirty="0"/>
          </a:p>
        </p:txBody>
      </p:sp>
      <p:sp>
        <p:nvSpPr>
          <p:cNvPr id="3" name="Título…"/>
          <p:cNvSpPr txBox="1"/>
          <p:nvPr/>
        </p:nvSpPr>
        <p:spPr>
          <a:xfrm>
            <a:off x="4303816" y="5916084"/>
            <a:ext cx="15577009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rmAutofit/>
          </a:bodyPr>
          <a:lstStyle/>
          <a:p>
            <a:pPr marL="36575" marR="36575" indent="12191" defTabSz="905510">
              <a:lnSpc>
                <a:spcPct val="80000"/>
              </a:lnSpc>
              <a:defRPr sz="816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s-CO" sz="4000" dirty="0" err="1" smtClean="0"/>
              <a:t>Jhojan</a:t>
            </a:r>
            <a:r>
              <a:rPr lang="es-CO" sz="4000" dirty="0" smtClean="0"/>
              <a:t> Esteban Gómez Garzón</a:t>
            </a:r>
          </a:p>
          <a:p>
            <a:pPr marL="36575" marR="36575" indent="12191" defTabSz="905510">
              <a:lnSpc>
                <a:spcPct val="80000"/>
              </a:lnSpc>
              <a:defRPr sz="816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s-CO" sz="4000" dirty="0" err="1" smtClean="0"/>
              <a:t>Yeferson</a:t>
            </a:r>
            <a:r>
              <a:rPr lang="es-CO" sz="4000" dirty="0" smtClean="0"/>
              <a:t> Alejandro Valencia Garzón</a:t>
            </a:r>
            <a:endParaRPr sz="40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…"/>
          <p:cNvSpPr txBox="1"/>
          <p:nvPr/>
        </p:nvSpPr>
        <p:spPr>
          <a:xfrm>
            <a:off x="15050985" y="1696406"/>
            <a:ext cx="6794600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rmAutofit/>
          </a:bodyPr>
          <a:lstStyle/>
          <a:p>
            <a:pPr marL="36575" marR="36575" indent="12191" algn="r" defTabSz="905510">
              <a:lnSpc>
                <a:spcPct val="80000"/>
              </a:lnSpc>
              <a:defRPr sz="816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s-CO" dirty="0" smtClean="0"/>
              <a:t>IE HOUSE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599" y="5751872"/>
            <a:ext cx="11518341" cy="411828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ítulo"/>
          <p:cNvSpPr txBox="1"/>
          <p:nvPr/>
        </p:nvSpPr>
        <p:spPr>
          <a:xfrm>
            <a:off x="9187003" y="5776492"/>
            <a:ext cx="5957094" cy="2290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rmAutofit fontScale="62500" lnSpcReduction="20000"/>
          </a:bodyPr>
          <a:lstStyle>
            <a:lvl1pPr marL="28955" marR="28955" indent="9651" defTabSz="716862">
              <a:lnSpc>
                <a:spcPct val="80000"/>
              </a:lnSpc>
              <a:defRPr sz="16796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s-CO" dirty="0" smtClean="0"/>
              <a:t>Problema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126" name="Rectángulo"/>
          <p:cNvSpPr/>
          <p:nvPr/>
        </p:nvSpPr>
        <p:spPr>
          <a:xfrm>
            <a:off x="9510196" y="7889107"/>
            <a:ext cx="1503098" cy="143769"/>
          </a:xfrm>
          <a:prstGeom prst="rect">
            <a:avLst/>
          </a:prstGeom>
          <a:solidFill>
            <a:srgbClr val="FC672D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4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7" name="Texto corto descriptivo a…"/>
          <p:cNvSpPr txBox="1"/>
          <p:nvPr/>
        </p:nvSpPr>
        <p:spPr>
          <a:xfrm>
            <a:off x="4370948" y="8172323"/>
            <a:ext cx="16512768" cy="2713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lnSpc>
                <a:spcPts val="5100"/>
              </a:lnSpc>
              <a:defRPr sz="4000"/>
            </a:pPr>
            <a:r>
              <a:rPr lang="es-CO" b="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El problema es identificado al observar que en el SENA y en el hogar no hay un sistema que permite administrar los bombillos desde cualquier distancia y no hay un sistema que permite controlar la energía consumida por los bombillos.</a:t>
            </a:r>
            <a:endParaRPr b="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ítulo"/>
          <p:cNvSpPr txBox="1"/>
          <p:nvPr/>
        </p:nvSpPr>
        <p:spPr>
          <a:xfrm>
            <a:off x="7946991" y="5599039"/>
            <a:ext cx="8304584" cy="2290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rmAutofit fontScale="70000" lnSpcReduction="20000"/>
          </a:bodyPr>
          <a:lstStyle>
            <a:lvl1pPr marL="28955" marR="28955" indent="9651" defTabSz="716862">
              <a:lnSpc>
                <a:spcPct val="80000"/>
              </a:lnSpc>
              <a:defRPr sz="16796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s-CO" dirty="0" smtClean="0"/>
              <a:t>Justificación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126" name="Rectángulo"/>
          <p:cNvSpPr/>
          <p:nvPr/>
        </p:nvSpPr>
        <p:spPr>
          <a:xfrm>
            <a:off x="8389319" y="7817222"/>
            <a:ext cx="1503098" cy="143769"/>
          </a:xfrm>
          <a:prstGeom prst="rect">
            <a:avLst/>
          </a:prstGeom>
          <a:solidFill>
            <a:srgbClr val="FC672D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4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7" name="Texto corto descriptivo a…"/>
          <p:cNvSpPr txBox="1"/>
          <p:nvPr/>
        </p:nvSpPr>
        <p:spPr>
          <a:xfrm>
            <a:off x="4029767" y="8214124"/>
            <a:ext cx="16323007" cy="2074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lnSpc>
                <a:spcPts val="5100"/>
              </a:lnSpc>
              <a:defRPr sz="4000"/>
            </a:pPr>
            <a:r>
              <a:rPr lang="es-CO" b="0" dirty="0" smtClean="0">
                <a:solidFill>
                  <a:srgbClr val="6C6C6C"/>
                </a:solidFill>
                <a:latin typeface="Calibri"/>
                <a:cs typeface="Calibri"/>
                <a:sym typeface="Calibri"/>
              </a:rPr>
              <a:t>La necesidad para desarrollar un sistema que permite administrar el encendido y apagado de los bombillos inteligentemente y permitir mantener un control un control de energía proporcionando reportes.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940028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ítulo"/>
          <p:cNvSpPr txBox="1"/>
          <p:nvPr/>
        </p:nvSpPr>
        <p:spPr>
          <a:xfrm>
            <a:off x="7367501" y="4001202"/>
            <a:ext cx="10321031" cy="2290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rmAutofit fontScale="92500"/>
          </a:bodyPr>
          <a:lstStyle>
            <a:lvl1pPr marL="38100" marR="38100" indent="12700">
              <a:lnSpc>
                <a:spcPct val="80000"/>
              </a:lnSpc>
              <a:spcBef>
                <a:spcPts val="100"/>
              </a:spcBef>
              <a:defRPr sz="10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s-CO" sz="12000" dirty="0" smtClean="0"/>
              <a:t>General Objetive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132" name="Rectángulo"/>
          <p:cNvSpPr/>
          <p:nvPr/>
        </p:nvSpPr>
        <p:spPr>
          <a:xfrm>
            <a:off x="7829917" y="6093095"/>
            <a:ext cx="1033398" cy="98763"/>
          </a:xfrm>
          <a:prstGeom prst="rect">
            <a:avLst/>
          </a:prstGeom>
          <a:solidFill>
            <a:srgbClr val="FC672D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4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CuadroTexto 1"/>
          <p:cNvSpPr txBox="1"/>
          <p:nvPr/>
        </p:nvSpPr>
        <p:spPr>
          <a:xfrm>
            <a:off x="3611879" y="6748239"/>
            <a:ext cx="17832276" cy="16677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3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Permitir</a:t>
            </a:r>
            <a:r>
              <a:rPr kumimoji="0" lang="es-ES" sz="3300" b="0" i="0" u="none" strike="noStrike" cap="none" spc="0" normalizeH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la administración de las luces del hogar de una manera inteligente y eficiente desde cualquier lugar a través de distintos métodos de conexión.</a:t>
            </a:r>
            <a:endParaRPr lang="es-ES" sz="3300" b="0" dirty="0" smtClean="0">
              <a:solidFill>
                <a:schemeClr val="bg2"/>
              </a:solidFill>
              <a:latin typeface="Calibir"/>
              <a:cs typeface="Calibir"/>
            </a:endParaRPr>
          </a:p>
          <a:p>
            <a:pPr marL="0" marR="0" indent="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3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3636" y="891645"/>
            <a:ext cx="1397000" cy="1371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ítulo"/>
          <p:cNvSpPr txBox="1"/>
          <p:nvPr/>
        </p:nvSpPr>
        <p:spPr>
          <a:xfrm>
            <a:off x="564709" y="-69974"/>
            <a:ext cx="7292688" cy="2290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rmAutofit/>
          </a:bodyPr>
          <a:lstStyle>
            <a:lvl1pPr marL="38100" marR="38100" indent="12700">
              <a:lnSpc>
                <a:spcPct val="80000"/>
              </a:lnSpc>
              <a:spcBef>
                <a:spcPts val="100"/>
              </a:spcBef>
              <a:defRPr sz="10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s-CO" dirty="0" smtClean="0"/>
              <a:t>Objetivos</a:t>
            </a:r>
            <a:endParaRPr dirty="0"/>
          </a:p>
        </p:txBody>
      </p:sp>
      <p:sp>
        <p:nvSpPr>
          <p:cNvPr id="138" name="Rectángulo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4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" name="CuadroTexto 3"/>
          <p:cNvSpPr txBox="1"/>
          <p:nvPr/>
        </p:nvSpPr>
        <p:spPr>
          <a:xfrm>
            <a:off x="2208766" y="4714807"/>
            <a:ext cx="17832276" cy="6521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3300" b="0" dirty="0" smtClean="0">
                <a:solidFill>
                  <a:schemeClr val="bg2"/>
                </a:solidFill>
                <a:latin typeface="Calibir"/>
                <a:cs typeface="Calibir"/>
              </a:rPr>
              <a:t>Promover la adaptación de los hogares a la nueva revolución industrial</a:t>
            </a:r>
            <a:endParaRPr kumimoji="0" lang="es-ES" sz="33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208766" y="5835178"/>
            <a:ext cx="17832276" cy="1159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3300" b="0" baseline="0" dirty="0" smtClean="0">
                <a:solidFill>
                  <a:schemeClr val="bg2"/>
                </a:solidFill>
                <a:latin typeface="Calibir"/>
                <a:cs typeface="Calibir"/>
              </a:rPr>
              <a:t>Facilitar el acceso de</a:t>
            </a:r>
            <a:r>
              <a:rPr lang="es-ES" sz="3300" b="0" dirty="0" smtClean="0">
                <a:solidFill>
                  <a:schemeClr val="bg2"/>
                </a:solidFill>
                <a:latin typeface="Calibir"/>
                <a:cs typeface="Calibir"/>
              </a:rPr>
              <a:t> personas con movilidad reducida para controlar el encendido y apagado de los bombillos</a:t>
            </a:r>
            <a:endParaRPr kumimoji="0" lang="es-ES" sz="33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208766" y="7463380"/>
            <a:ext cx="17832276" cy="6521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3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Apuntar al internet de todo</a:t>
            </a:r>
            <a:endParaRPr kumimoji="0" lang="es-ES" sz="33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208766" y="8583751"/>
            <a:ext cx="17832276" cy="6521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3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Promover</a:t>
            </a:r>
            <a:r>
              <a:rPr kumimoji="0" lang="es-ES" sz="3300" b="0" i="0" u="none" strike="noStrike" cap="none" spc="0" normalizeH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una buena gestión energética del hogar</a:t>
            </a:r>
            <a:endParaRPr kumimoji="0" lang="es-ES" sz="33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0471862" y="13853483"/>
            <a:ext cx="2617880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8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Marca externa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20232119" y="13413099"/>
            <a:ext cx="3097366" cy="1455925"/>
          </a:xfrm>
          <a:prstGeom prst="rect">
            <a:avLst/>
          </a:prstGeom>
          <a:noFill/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Título"/>
          <p:cNvSpPr txBox="1"/>
          <p:nvPr/>
        </p:nvSpPr>
        <p:spPr>
          <a:xfrm>
            <a:off x="5231803" y="-33013"/>
            <a:ext cx="13212471" cy="2037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Autofit/>
          </a:bodyPr>
          <a:lstStyle>
            <a:lvl1pPr marL="28955" marR="28955" indent="9651" defTabSz="716862">
              <a:lnSpc>
                <a:spcPct val="80000"/>
              </a:lnSpc>
              <a:defRPr sz="16796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lnSpc>
                <a:spcPct val="120000"/>
              </a:lnSpc>
            </a:pPr>
            <a:r>
              <a:rPr lang="es-ES_tradnl" sz="5400" dirty="0" smtClean="0"/>
              <a:t>Modelo Relacional</a:t>
            </a:r>
            <a:endParaRPr sz="5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74" y="2447564"/>
            <a:ext cx="22888559" cy="1242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4288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13602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156</Words>
  <Application>Microsoft Office PowerPoint</Application>
  <PresentationFormat>Personalizado</PresentationFormat>
  <Paragraphs>17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Calibir</vt:lpstr>
      <vt:lpstr>Calibri</vt:lpstr>
      <vt:lpstr>Helvetica Neue</vt:lpstr>
      <vt:lpstr>Helvetica Neue Light</vt:lpstr>
      <vt:lpstr>Helvetica Neue Medium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Alicia Mercedes Rico Atencio</dc:creator>
  <cp:lastModifiedBy>Usuario de Windows</cp:lastModifiedBy>
  <cp:revision>22</cp:revision>
  <dcterms:modified xsi:type="dcterms:W3CDTF">2020-04-03T18:08:43Z</dcterms:modified>
</cp:coreProperties>
</file>