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4" r:id="rId4"/>
    <p:sldId id="282" r:id="rId5"/>
    <p:sldId id="259" r:id="rId6"/>
    <p:sldId id="266" r:id="rId7"/>
    <p:sldId id="269" r:id="rId8"/>
    <p:sldId id="271" r:id="rId9"/>
    <p:sldId id="267" r:id="rId10"/>
    <p:sldId id="268" r:id="rId11"/>
    <p:sldId id="261" r:id="rId12"/>
    <p:sldId id="273" r:id="rId13"/>
    <p:sldId id="272" r:id="rId14"/>
    <p:sldId id="277" r:id="rId15"/>
    <p:sldId id="281" r:id="rId16"/>
    <p:sldId id="279" r:id="rId17"/>
    <p:sldId id="280" r:id="rId18"/>
    <p:sldId id="258" r:id="rId19"/>
    <p:sldId id="263" r:id="rId20"/>
    <p:sldId id="274" r:id="rId21"/>
    <p:sldId id="275" r:id="rId22"/>
    <p:sldId id="283" r:id="rId23"/>
    <p:sldId id="284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DFBEA-2342-49FE-BC88-C092C143E4E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6992-56FC-4B15-A1AB-F8051D2D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</a:t>
            </a:r>
          </a:p>
          <a:p>
            <a:r>
              <a:rPr lang="en-US" dirty="0"/>
              <a:t>https://opendsa-server.cs.vt.edu/ODSA/Books/CS3/html/PRquadtree.html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6992-56FC-4B15-A1AB-F8051D2D90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</a:t>
            </a:r>
          </a:p>
          <a:p>
            <a:r>
              <a:rPr lang="en-US" dirty="0"/>
              <a:t>https://www.toptal.com/game/video-game-physics-part-ii-collision-detection-for-solid-objects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6992-56FC-4B15-A1AB-F8051D2D90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6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6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5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0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ogame.net/api/Microsoft.Xna.Framework.Rectang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e.ohio-state.edu/~boggus/3902/xna.html" TargetMode="External"/><Relationship Id="rId2" Type="http://schemas.openxmlformats.org/officeDocument/2006/relationships/hyperlink" Target="http://gamedev.stackexchange.com/questions/43397/collision-detection-game-design-and-architect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Collision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CSE 3902</a:t>
            </a:r>
          </a:p>
          <a:p>
            <a:r>
              <a:rPr lang="en-US" dirty="0"/>
              <a:t>By: Matt </a:t>
            </a:r>
            <a:r>
              <a:rPr lang="en-US" dirty="0" err="1"/>
              <a:t>Boggus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0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Axis-aligned bounding box testing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944756"/>
            <a:ext cx="7499350" cy="38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66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XNA rectangle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rectangles </a:t>
            </a:r>
            <a:r>
              <a:rPr lang="en-US" dirty="0" err="1"/>
              <a:t>rectangleA</a:t>
            </a:r>
            <a:r>
              <a:rPr lang="en-US" dirty="0"/>
              <a:t> and </a:t>
            </a:r>
            <a:r>
              <a:rPr lang="en-US" dirty="0" err="1"/>
              <a:t>rectangleB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Rectangle.Intersects(Rectangle)</a:t>
            </a:r>
          </a:p>
          <a:p>
            <a:pPr lvl="1"/>
            <a:r>
              <a:rPr lang="en-US" dirty="0"/>
              <a:t>Returns true if the rectangles are intersecting, otherwise false</a:t>
            </a:r>
          </a:p>
          <a:p>
            <a:pPr lvl="1"/>
            <a:r>
              <a:rPr lang="en-US" dirty="0"/>
              <a:t>Example call: </a:t>
            </a:r>
            <a:r>
              <a:rPr lang="en-US" dirty="0" err="1"/>
              <a:t>rectangleA.Intersects</a:t>
            </a:r>
            <a:r>
              <a:rPr lang="en-US" dirty="0"/>
              <a:t>(</a:t>
            </a:r>
            <a:r>
              <a:rPr lang="en-US" dirty="0" err="1"/>
              <a:t>rectangleB</a:t>
            </a:r>
            <a:r>
              <a:rPr lang="en-US" dirty="0"/>
              <a:t>);</a:t>
            </a:r>
          </a:p>
          <a:p>
            <a:r>
              <a:rPr lang="en-US" dirty="0"/>
              <a:t>Rectangle.Intersect Method (Rectangle, Rectangle)</a:t>
            </a:r>
          </a:p>
          <a:p>
            <a:pPr lvl="1"/>
            <a:r>
              <a:rPr lang="en-US" dirty="0"/>
              <a:t>Returns the area where the two rectangles overlap, an empty rectangle if there is no overlap</a:t>
            </a:r>
          </a:p>
          <a:p>
            <a:pPr lvl="1"/>
            <a:r>
              <a:rPr lang="en-US" dirty="0"/>
              <a:t>Example call: Rectangle.Intersect(</a:t>
            </a:r>
            <a:r>
              <a:rPr lang="en-US" dirty="0" err="1"/>
              <a:t>rectangleA,rectangleB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MonoGame rectangle reference page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9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Intersect left-right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918" y="1846263"/>
            <a:ext cx="510861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10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 Intersect top-bottom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918" y="1846263"/>
            <a:ext cx="510861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95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CA4704-C9B8-4F69-985A-55395427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Bounds checking, position vs.</a:t>
            </a:r>
            <a:br>
              <a:rPr lang="en-US" dirty="0"/>
            </a:br>
            <a:r>
              <a:rPr lang="en-US" dirty="0"/>
              <a:t>environment min and max values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97EEF9D-8D4C-4D85-9032-98FFA977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534" y="1846263"/>
            <a:ext cx="6707382" cy="4022725"/>
          </a:xfrm>
        </p:spPr>
      </p:pic>
    </p:spTree>
    <p:extLst>
      <p:ext uri="{BB962C8B-B14F-4D97-AF65-F5344CB8AC3E}">
        <p14:creationId xmlns:p14="http://schemas.microsoft.com/office/powerpoint/2010/main" val="209429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CA4704-C9B8-4F69-985A-55395427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Bounds checking, position vs.</a:t>
            </a:r>
            <a:br>
              <a:rPr lang="en-US" dirty="0"/>
            </a:br>
            <a:r>
              <a:rPr lang="en-US" dirty="0"/>
              <a:t>environment min and max values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E155A92-3966-45F1-B7A0-21D3685B6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425" y="1847850"/>
            <a:ext cx="67056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EE6F-EE87-4E20-B63A-B8A163A5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F79EA5B5-0F05-4B18-AC13-18BB229DF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37" y="1914525"/>
            <a:ext cx="58959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5691-A554-44CB-B04C-6E95CE4D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reuse rectangle logic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797B20A-E9E0-4DBC-A7E8-D3FED272B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37" y="1914525"/>
            <a:ext cx="5895975" cy="3886200"/>
          </a:xfrm>
        </p:spPr>
      </p:pic>
    </p:spTree>
    <p:extLst>
      <p:ext uri="{BB962C8B-B14F-4D97-AF65-F5344CB8AC3E}">
        <p14:creationId xmlns:p14="http://schemas.microsoft.com/office/powerpoint/2010/main" val="87595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Pixel-pixel collision detection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045433"/>
            <a:ext cx="4800600" cy="3821967"/>
          </a:xfrm>
        </p:spPr>
        <p:txBody>
          <a:bodyPr>
            <a:normAutofit/>
          </a:bodyPr>
          <a:lstStyle/>
          <a:p>
            <a:r>
              <a:rPr lang="en-US" dirty="0"/>
              <a:t>Given sprite pixel data and position on screen</a:t>
            </a:r>
          </a:p>
          <a:p>
            <a:endParaRPr lang="en-US" dirty="0"/>
          </a:p>
          <a:p>
            <a:r>
              <a:rPr lang="en-US" dirty="0"/>
              <a:t>Detection test</a:t>
            </a:r>
          </a:p>
          <a:p>
            <a:pPr lvl="1"/>
            <a:r>
              <a:rPr lang="en-US" dirty="0"/>
              <a:t>(XOR == 1)</a:t>
            </a:r>
          </a:p>
          <a:p>
            <a:pPr lvl="2"/>
            <a:r>
              <a:rPr lang="en-US" dirty="0"/>
              <a:t>Not intersecting</a:t>
            </a:r>
          </a:p>
          <a:p>
            <a:pPr lvl="1"/>
            <a:r>
              <a:rPr lang="en-US" dirty="0"/>
              <a:t>(XOR == 0) AND (OR == 1)</a:t>
            </a:r>
          </a:p>
          <a:p>
            <a:pPr lvl="2"/>
            <a:r>
              <a:rPr lang="en-US" dirty="0"/>
              <a:t>Intersecting</a:t>
            </a:r>
          </a:p>
        </p:txBody>
      </p:sp>
      <p:pic>
        <p:nvPicPr>
          <p:cNvPr id="8" name="Picture 2" descr="http://upload.wikimedia.org/wikipedia/en/7/7c/Blit_dot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38800" y="5398394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Raster graphic sprites (left) and masks (right)</a:t>
            </a:r>
          </a:p>
        </p:txBody>
      </p:sp>
    </p:spTree>
    <p:extLst>
      <p:ext uri="{BB962C8B-B14F-4D97-AF65-F5344CB8AC3E}">
        <p14:creationId xmlns:p14="http://schemas.microsoft.com/office/powerpoint/2010/main" val="108053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Collision loops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Collision tests</a:t>
            </a:r>
          </a:p>
          <a:p>
            <a:pPr lvl="1"/>
            <a:r>
              <a:rPr lang="en-US" dirty="0"/>
              <a:t>Distance check</a:t>
            </a:r>
          </a:p>
          <a:p>
            <a:pPr lvl="1"/>
            <a:r>
              <a:rPr lang="en-US" dirty="0"/>
              <a:t>Squares only</a:t>
            </a:r>
          </a:p>
          <a:p>
            <a:pPr lvl="1"/>
            <a:r>
              <a:rPr lang="en-US" dirty="0"/>
              <a:t>Rectangles</a:t>
            </a:r>
          </a:p>
          <a:p>
            <a:pPr lvl="1"/>
            <a:r>
              <a:rPr lang="en-US" dirty="0"/>
              <a:t>Pixel based</a:t>
            </a:r>
          </a:p>
          <a:p>
            <a:endParaRPr lang="en-US" dirty="0"/>
          </a:p>
          <a:p>
            <a:r>
              <a:rPr lang="en-US" dirty="0"/>
              <a:t>Collision detection loops</a:t>
            </a:r>
          </a:p>
          <a:p>
            <a:pPr lvl="1"/>
            <a:r>
              <a:rPr lang="en-US" dirty="0"/>
              <a:t>Exhaustive comparison</a:t>
            </a:r>
          </a:p>
          <a:p>
            <a:pPr lvl="1"/>
            <a:r>
              <a:rPr lang="en-US" dirty="0"/>
              <a:t>Static objects vs. dynamic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player, </a:t>
            </a:r>
            <a:r>
              <a:rPr lang="en-US" dirty="0" err="1"/>
              <a:t>enemyList</a:t>
            </a:r>
            <a:r>
              <a:rPr lang="en-US" dirty="0"/>
              <a:t> (length n), </a:t>
            </a:r>
            <a:r>
              <a:rPr lang="en-US" dirty="0" err="1"/>
              <a:t>blockList</a:t>
            </a:r>
            <a:r>
              <a:rPr lang="en-US" dirty="0"/>
              <a:t> (length m), consider cases:</a:t>
            </a:r>
          </a:p>
          <a:p>
            <a:endParaRPr lang="en-US" dirty="0"/>
          </a:p>
          <a:p>
            <a:pPr lvl="1"/>
            <a:r>
              <a:rPr lang="en-US" dirty="0"/>
              <a:t>player vs. </a:t>
            </a:r>
            <a:r>
              <a:rPr lang="en-US" dirty="0" err="1"/>
              <a:t>blockList</a:t>
            </a:r>
            <a:r>
              <a:rPr lang="en-US" dirty="0"/>
              <a:t>[0] through [m-1]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enemyList</a:t>
            </a:r>
            <a:r>
              <a:rPr lang="en-US" dirty="0"/>
              <a:t>[0] vs. </a:t>
            </a:r>
            <a:r>
              <a:rPr lang="en-US" dirty="0" err="1"/>
              <a:t>enemyList</a:t>
            </a:r>
            <a:r>
              <a:rPr lang="en-US" dirty="0"/>
              <a:t>[1] through [n-1]</a:t>
            </a:r>
          </a:p>
          <a:p>
            <a:pPr lvl="1"/>
            <a:r>
              <a:rPr lang="en-US" dirty="0" err="1"/>
              <a:t>enemyList</a:t>
            </a:r>
            <a:r>
              <a:rPr lang="en-US" dirty="0"/>
              <a:t>[1] vs. </a:t>
            </a:r>
            <a:r>
              <a:rPr lang="en-US" dirty="0" err="1"/>
              <a:t>enemyList</a:t>
            </a:r>
            <a:r>
              <a:rPr lang="en-US" dirty="0"/>
              <a:t>[2] through [n-1]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blockList</a:t>
            </a:r>
            <a:r>
              <a:rPr lang="en-US" dirty="0"/>
              <a:t>[0] vs. </a:t>
            </a:r>
            <a:r>
              <a:rPr lang="en-US" dirty="0" err="1"/>
              <a:t>blockList</a:t>
            </a:r>
            <a:r>
              <a:rPr lang="en-US" dirty="0"/>
              <a:t>[1] through [m-1]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19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Non-moving, or static, objects only need to be compared against dynamics, not other static objects</a:t>
            </a:r>
          </a:p>
          <a:p>
            <a:endParaRPr lang="en-US" dirty="0"/>
          </a:p>
          <a:p>
            <a:r>
              <a:rPr lang="en-US" dirty="0" err="1"/>
              <a:t>foreach</a:t>
            </a:r>
            <a:r>
              <a:rPr lang="en-US" dirty="0"/>
              <a:t> static object, test against all dynamic objects</a:t>
            </a:r>
          </a:p>
          <a:p>
            <a:r>
              <a:rPr lang="en-US" dirty="0" err="1"/>
              <a:t>foreach</a:t>
            </a:r>
            <a:r>
              <a:rPr lang="en-US" dirty="0"/>
              <a:t> dynamic object, test against all other dynamic objects, taking care not to duplicate tests</a:t>
            </a:r>
          </a:p>
        </p:txBody>
      </p:sp>
    </p:spTree>
    <p:extLst>
      <p:ext uri="{BB962C8B-B14F-4D97-AF65-F5344CB8AC3E}">
        <p14:creationId xmlns:p14="http://schemas.microsoft.com/office/powerpoint/2010/main" val="84813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3DC8-47DE-4637-8EAF-D6B914BD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 optimization: quadtrees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A67B71A-AE77-4D8B-A679-B1421BEBC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985873"/>
            <a:ext cx="7543800" cy="3743504"/>
          </a:xfrm>
        </p:spPr>
      </p:pic>
    </p:spTree>
    <p:extLst>
      <p:ext uri="{BB962C8B-B14F-4D97-AF65-F5344CB8AC3E}">
        <p14:creationId xmlns:p14="http://schemas.microsoft.com/office/powerpoint/2010/main" val="1476561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F4E5-3C88-43B2-8F1C-7374181C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Collision detection optimization: sort and sweep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BF3977-52F0-4BDA-8ECD-B70875C8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4" y="1846263"/>
            <a:ext cx="6704541" cy="4022725"/>
          </a:xfrm>
        </p:spPr>
      </p:pic>
    </p:spTree>
    <p:extLst>
      <p:ext uri="{BB962C8B-B14F-4D97-AF65-F5344CB8AC3E}">
        <p14:creationId xmlns:p14="http://schemas.microsoft.com/office/powerpoint/2010/main" val="2508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 few pseudocode examples</a:t>
            </a:r>
            <a:r>
              <a:rPr lang="en-US" dirty="0"/>
              <a:t> on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en-US" dirty="0" err="1"/>
              <a:t>stackexchange</a:t>
            </a:r>
            <a:endParaRPr lang="en-US" dirty="0"/>
          </a:p>
          <a:p>
            <a:r>
              <a:rPr lang="en-US" dirty="0"/>
              <a:t>Also look into tutorials on </a:t>
            </a:r>
            <a:r>
              <a:rPr lang="en-US" dirty="0">
                <a:hlinkClick r:id="rId3"/>
              </a:rPr>
              <a:t>XNA/</a:t>
            </a:r>
            <a:r>
              <a:rPr lang="en-US" dirty="0" err="1">
                <a:hlinkClick r:id="rId3"/>
              </a:rPr>
              <a:t>MonoGame</a:t>
            </a:r>
            <a:r>
              <a:rPr lang="en-US" dirty="0">
                <a:hlinkClick r:id="rId3"/>
              </a:rPr>
              <a:t> subpage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1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7211A-8B35-4C73-97DA-DB6855C1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1450757"/>
          </a:xfrm>
        </p:spPr>
        <p:txBody>
          <a:bodyPr/>
          <a:lstStyle/>
          <a:p>
            <a:r>
              <a:rPr lang="en-US" dirty="0"/>
              <a:t>Distance check (point vs. sprite)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339EB45-9E8E-4D4C-A3F5-94BA60BAB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425" y="2324100"/>
            <a:ext cx="6705600" cy="3067050"/>
          </a:xfrm>
        </p:spPr>
      </p:pic>
    </p:spTree>
    <p:extLst>
      <p:ext uri="{BB962C8B-B14F-4D97-AF65-F5344CB8AC3E}">
        <p14:creationId xmlns:p14="http://schemas.microsoft.com/office/powerpoint/2010/main" val="33408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Square-square test</a:t>
            </a: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9141" y="1846263"/>
            <a:ext cx="503016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93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Square-square test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9141" y="1846263"/>
            <a:ext cx="503016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63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Square-square top-bottom collision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9141" y="1846263"/>
            <a:ext cx="503016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37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Non-square collision example (values indicate top-bottom)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9141" y="1846263"/>
            <a:ext cx="503016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40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Axis-aligned bounding box testing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36531"/>
            <a:ext cx="7499350" cy="402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89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409</Words>
  <Application>Microsoft Office PowerPoint</Application>
  <PresentationFormat>On-screen Show (4:3)</PresentationFormat>
  <Paragraphs>73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2D Collision Detection</vt:lpstr>
      <vt:lpstr>Outline</vt:lpstr>
      <vt:lpstr>Collision Detection tests</vt:lpstr>
      <vt:lpstr>Distance check (point vs. sprite)</vt:lpstr>
      <vt:lpstr>Square-square test</vt:lpstr>
      <vt:lpstr>Square-square test</vt:lpstr>
      <vt:lpstr>Square-square top-bottom collision</vt:lpstr>
      <vt:lpstr>Non-square collision example (values indicate top-bottom)</vt:lpstr>
      <vt:lpstr>Axis-aligned bounding box testing</vt:lpstr>
      <vt:lpstr>Axis-aligned bounding box testing</vt:lpstr>
      <vt:lpstr>XNA rectangle and methods</vt:lpstr>
      <vt:lpstr>Rectangle Intersect left-right</vt:lpstr>
      <vt:lpstr>Rectangle Intersect top-bottom</vt:lpstr>
      <vt:lpstr>Bounds checking, position vs. environment min and max values</vt:lpstr>
      <vt:lpstr>Bounds checking, position vs. environment min and max values</vt:lpstr>
      <vt:lpstr>PowerPoint Presentation</vt:lpstr>
      <vt:lpstr>Or reuse rectangle logic</vt:lpstr>
      <vt:lpstr>Pixel-pixel collision detection</vt:lpstr>
      <vt:lpstr>Types of Collision loops </vt:lpstr>
      <vt:lpstr>Exhaustive comparison</vt:lpstr>
      <vt:lpstr>Static vs. Dynamic</vt:lpstr>
      <vt:lpstr>Collision detection optimization: quadtrees</vt:lpstr>
      <vt:lpstr>Collision detection optimization: sort and sweep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Collision Detection</dc:title>
  <dc:creator>boggus, matthew joseph</dc:creator>
  <cp:lastModifiedBy>Boggus, Matt</cp:lastModifiedBy>
  <cp:revision>15</cp:revision>
  <dcterms:created xsi:type="dcterms:W3CDTF">2006-08-16T00:00:00Z</dcterms:created>
  <dcterms:modified xsi:type="dcterms:W3CDTF">2021-10-07T19:47:07Z</dcterms:modified>
</cp:coreProperties>
</file>