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2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iteseer.ist.psu.edu/viewdoc/download;jsessionid=0BD206579FFCD3CB04CEE65D99F391A1?doi=10.1.1.1.3297&amp;rep=rep1&amp;type=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GoldenHamm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software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CSE 3902</a:t>
            </a:r>
          </a:p>
          <a:p>
            <a:r>
              <a:rPr lang="en-US" dirty="0" smtClean="0"/>
              <a:t>By: Matt </a:t>
            </a:r>
            <a:r>
              <a:rPr lang="en-US" dirty="0" err="1" smtClean="0"/>
              <a:t>Boggus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Design?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Objects and Systems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000" y="2438400"/>
            <a:ext cx="2209800" cy="3290680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01927"/>
            <a:ext cx="4041775" cy="3697183"/>
          </a:xfrm>
        </p:spPr>
      </p:pic>
      <p:sp>
        <p:nvSpPr>
          <p:cNvPr id="17" name="Rectangle 16"/>
          <p:cNvSpPr/>
          <p:nvPr/>
        </p:nvSpPr>
        <p:spPr>
          <a:xfrm>
            <a:off x="4937411" y="6031468"/>
            <a:ext cx="346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http://ipostr.com/pic-275-Planning</a:t>
            </a:r>
          </a:p>
        </p:txBody>
      </p:sp>
    </p:spTree>
    <p:extLst>
      <p:ext uri="{BB962C8B-B14F-4D97-AF65-F5344CB8AC3E}">
        <p14:creationId xmlns:p14="http://schemas.microsoft.com/office/powerpoint/2010/main" val="164248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pPr lvl="1"/>
            <a:r>
              <a:rPr lang="en-US" dirty="0"/>
              <a:t>Christopher Alexander</a:t>
            </a:r>
          </a:p>
        </p:txBody>
      </p:sp>
    </p:spTree>
    <p:extLst>
      <p:ext uri="{BB962C8B-B14F-4D97-AF65-F5344CB8AC3E}">
        <p14:creationId xmlns:p14="http://schemas.microsoft.com/office/powerpoint/2010/main" val="26353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 design pattern names, abstracts, and identifies key aspects of </a:t>
            </a:r>
            <a:r>
              <a:rPr lang="en-US" dirty="0" smtClean="0"/>
              <a:t>a common </a:t>
            </a:r>
            <a:r>
              <a:rPr lang="en-US" dirty="0"/>
              <a:t>design structure that makes it useful for creating </a:t>
            </a:r>
            <a:r>
              <a:rPr lang="en-US" dirty="0" smtClean="0"/>
              <a:t>a reusable </a:t>
            </a:r>
            <a:r>
              <a:rPr lang="en-US" dirty="0"/>
              <a:t>object-oriented design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Gang of Four (</a:t>
            </a:r>
            <a:r>
              <a:rPr lang="en-US" dirty="0"/>
              <a:t>Design Patterns: Elements of Reusable Object-Oriented </a:t>
            </a:r>
            <a:r>
              <a:rPr lang="en-US" dirty="0" smtClean="0"/>
              <a:t>Software)</a:t>
            </a:r>
          </a:p>
        </p:txBody>
      </p:sp>
    </p:spTree>
    <p:extLst>
      <p:ext uri="{BB962C8B-B14F-4D97-AF65-F5344CB8AC3E}">
        <p14:creationId xmlns:p14="http://schemas.microsoft.com/office/powerpoint/2010/main" val="27225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design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Solve commonly occurring problems using existing well known and tested approaches</a:t>
            </a:r>
          </a:p>
          <a:p>
            <a:endParaRPr lang="en-US" dirty="0"/>
          </a:p>
          <a:p>
            <a:r>
              <a:rPr lang="en-US" dirty="0" smtClean="0"/>
              <a:t>More efficient communication</a:t>
            </a:r>
          </a:p>
          <a:p>
            <a:pPr lvl="1"/>
            <a:r>
              <a:rPr lang="en-US" i="1" dirty="0" smtClean="0"/>
              <a:t>"Let's </a:t>
            </a:r>
            <a:r>
              <a:rPr lang="en-US" i="1" dirty="0"/>
              <a:t>use an ADAPTER.</a:t>
            </a:r>
            <a:r>
              <a:rPr lang="en-US" dirty="0"/>
              <a:t>“ </a:t>
            </a:r>
            <a:r>
              <a:rPr lang="en-US" dirty="0" smtClean="0"/>
              <a:t>compared to…</a:t>
            </a:r>
          </a:p>
          <a:p>
            <a:pPr lvl="1"/>
            <a:r>
              <a:rPr lang="en-US" dirty="0" smtClean="0"/>
              <a:t>"</a:t>
            </a:r>
            <a:r>
              <a:rPr lang="en-US" i="1" dirty="0" smtClean="0"/>
              <a:t>How </a:t>
            </a:r>
            <a:r>
              <a:rPr lang="en-US" i="1" dirty="0"/>
              <a:t>about a superclass with a </a:t>
            </a:r>
            <a:r>
              <a:rPr lang="en-US" i="1" dirty="0" err="1"/>
              <a:t>getTemperature</a:t>
            </a:r>
            <a:r>
              <a:rPr lang="en-US" i="1" dirty="0"/>
              <a:t> method and then subclass that with classes that reference instances of the vendor-supplied classes for....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essential elements to a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Pattern </a:t>
            </a:r>
            <a:r>
              <a:rPr lang="en-US" sz="2000" dirty="0"/>
              <a:t>Name</a:t>
            </a:r>
          </a:p>
          <a:p>
            <a:pPr lvl="1"/>
            <a:r>
              <a:rPr lang="en-US" sz="1800" dirty="0" smtClean="0"/>
              <a:t>Having </a:t>
            </a:r>
            <a:r>
              <a:rPr lang="en-US" sz="1800" dirty="0"/>
              <a:t>a concise, meaningful name for a pattern improves </a:t>
            </a:r>
            <a:r>
              <a:rPr lang="en-US" sz="1800" dirty="0" smtClean="0"/>
              <a:t>communication among </a:t>
            </a:r>
            <a:r>
              <a:rPr lang="en-US" sz="1800" dirty="0"/>
              <a:t>developers</a:t>
            </a:r>
          </a:p>
          <a:p>
            <a:r>
              <a:rPr lang="en-US" sz="2000" dirty="0" smtClean="0"/>
              <a:t>Problem</a:t>
            </a:r>
            <a:endParaRPr lang="en-US" sz="2000" dirty="0"/>
          </a:p>
          <a:p>
            <a:pPr lvl="1"/>
            <a:r>
              <a:rPr lang="en-US" sz="1800" dirty="0" smtClean="0"/>
              <a:t>What </a:t>
            </a:r>
            <a:r>
              <a:rPr lang="en-US" sz="1800" dirty="0"/>
              <a:t>is the problem and context where we would use this pattern?</a:t>
            </a:r>
          </a:p>
          <a:p>
            <a:pPr lvl="1"/>
            <a:r>
              <a:rPr lang="en-US" sz="1800" dirty="0" smtClean="0"/>
              <a:t>What </a:t>
            </a:r>
            <a:r>
              <a:rPr lang="en-US" sz="1800" dirty="0"/>
              <a:t>are the conditions that must be met before this pattern should </a:t>
            </a:r>
            <a:r>
              <a:rPr lang="en-US" sz="1800" dirty="0" smtClean="0"/>
              <a:t>be used</a:t>
            </a:r>
            <a:r>
              <a:rPr lang="en-US" sz="1800" dirty="0"/>
              <a:t>?</a:t>
            </a:r>
          </a:p>
          <a:p>
            <a:r>
              <a:rPr lang="en-US" sz="2000" dirty="0" smtClean="0"/>
              <a:t>Solution</a:t>
            </a:r>
            <a:endParaRPr lang="en-US" sz="2000" dirty="0"/>
          </a:p>
          <a:p>
            <a:pPr lvl="1"/>
            <a:r>
              <a:rPr lang="en-US" sz="1800" dirty="0" smtClean="0"/>
              <a:t>A </a:t>
            </a:r>
            <a:r>
              <a:rPr lang="en-US" sz="1800" dirty="0"/>
              <a:t>description of the elements that make up the design pattern</a:t>
            </a:r>
          </a:p>
          <a:p>
            <a:pPr lvl="1"/>
            <a:r>
              <a:rPr lang="en-US" sz="1800" dirty="0" smtClean="0"/>
              <a:t>Emphasizes </a:t>
            </a:r>
            <a:r>
              <a:rPr lang="en-US" sz="1800" dirty="0"/>
              <a:t>their relationships, responsibilities and collaborations</a:t>
            </a:r>
          </a:p>
          <a:p>
            <a:pPr lvl="1"/>
            <a:r>
              <a:rPr lang="en-US" sz="1800" dirty="0" smtClean="0"/>
              <a:t>Not </a:t>
            </a:r>
            <a:r>
              <a:rPr lang="en-US" sz="1800" dirty="0"/>
              <a:t>a concrete design or implementation; rather an abstract description</a:t>
            </a:r>
          </a:p>
          <a:p>
            <a:r>
              <a:rPr lang="en-US" sz="2000" b="1" u="sng" dirty="0" smtClean="0"/>
              <a:t>Consequences</a:t>
            </a:r>
            <a:endParaRPr lang="en-US" sz="2000" b="1" u="sng" dirty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pros and cons of using the pattern</a:t>
            </a:r>
          </a:p>
          <a:p>
            <a:pPr lvl="1"/>
            <a:r>
              <a:rPr lang="en-US" sz="1800" dirty="0" smtClean="0"/>
              <a:t>Includes </a:t>
            </a:r>
            <a:r>
              <a:rPr lang="en-US" sz="1800" dirty="0"/>
              <a:t>impacts on reusability, portability, extensibility</a:t>
            </a:r>
          </a:p>
        </p:txBody>
      </p:sp>
    </p:spTree>
    <p:extLst>
      <p:ext uri="{BB962C8B-B14F-4D97-AF65-F5344CB8AC3E}">
        <p14:creationId xmlns:p14="http://schemas.microsoft.com/office/powerpoint/2010/main" val="386752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Design patterns in UML paper</a:t>
            </a:r>
            <a:endParaRPr lang="en-US" dirty="0"/>
          </a:p>
        </p:txBody>
      </p:sp>
      <p:pic>
        <p:nvPicPr>
          <p:cNvPr id="1026" name="Picture 2" descr="http://upload.wikimedia.org/wikipedia/commons/8/8e/Command_Design_Pattern_Class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14475"/>
            <a:ext cx="53054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7607" y="5071646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http://en.wikipedia.org/wiki/File:Command_Design_Pattern_Class_Diagram.png</a:t>
            </a:r>
          </a:p>
        </p:txBody>
      </p:sp>
    </p:spTree>
    <p:extLst>
      <p:ext uri="{BB962C8B-B14F-4D97-AF65-F5344CB8AC3E}">
        <p14:creationId xmlns:p14="http://schemas.microsoft.com/office/powerpoint/2010/main" val="40798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design patterns only make sense in an object oriented system</a:t>
            </a:r>
          </a:p>
          <a:p>
            <a:endParaRPr lang="en-US" dirty="0" smtClean="0"/>
          </a:p>
          <a:p>
            <a:r>
              <a:rPr lang="en-US" dirty="0"/>
              <a:t>Do not use a pattern just because you can </a:t>
            </a:r>
            <a:r>
              <a:rPr lang="en-US" dirty="0">
                <a:hlinkClick r:id="rId2"/>
              </a:rPr>
              <a:t>http://c2.com/cgi/wiki?GoldenHammer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Avoid </a:t>
            </a:r>
            <a:r>
              <a:rPr lang="en-US" smtClean="0"/>
              <a:t>anti-patterns!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20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306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software design patterns</vt:lpstr>
      <vt:lpstr>Why Design?</vt:lpstr>
      <vt:lpstr>Patterns</vt:lpstr>
      <vt:lpstr>Design Pattern</vt:lpstr>
      <vt:lpstr>Why use design patterns?</vt:lpstr>
      <vt:lpstr>Four essential elements to a Pattern</vt:lpstr>
      <vt:lpstr>UML Notation</vt:lpstr>
      <vt:lpstr>Downsides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boggus, matthew joseph</dc:creator>
  <cp:lastModifiedBy>boggus, matthew joseph</cp:lastModifiedBy>
  <cp:revision>15</cp:revision>
  <dcterms:created xsi:type="dcterms:W3CDTF">2006-08-16T00:00:00Z</dcterms:created>
  <dcterms:modified xsi:type="dcterms:W3CDTF">2015-05-14T19:16:10Z</dcterms:modified>
</cp:coreProperties>
</file>