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7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1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7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1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7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4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Collision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CSE 3902</a:t>
            </a:r>
          </a:p>
          <a:p>
            <a:r>
              <a:rPr lang="en-US" dirty="0"/>
              <a:t>By: Matt </a:t>
            </a:r>
            <a:r>
              <a:rPr lang="en-US" dirty="0" err="1"/>
              <a:t>Boggus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0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patterns relevant within collision detection and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Visitor</a:t>
            </a:r>
          </a:p>
          <a:p>
            <a:pPr lvl="1"/>
            <a:r>
              <a:rPr lang="en-US" dirty="0"/>
              <a:t>A way of separating an algorithm (</a:t>
            </a:r>
            <a:r>
              <a:rPr lang="en-US" dirty="0" err="1"/>
              <a:t>handleCollision</a:t>
            </a:r>
            <a:r>
              <a:rPr lang="en-US" dirty="0"/>
              <a:t>) from an object structure on which it operates (different types of </a:t>
            </a:r>
            <a:r>
              <a:rPr lang="en-US" dirty="0" err="1"/>
              <a:t>GameObjects</a:t>
            </a:r>
            <a:r>
              <a:rPr lang="en-US" dirty="0"/>
              <a:t>)</a:t>
            </a:r>
          </a:p>
          <a:p>
            <a:r>
              <a:rPr lang="en-US" dirty="0"/>
              <a:t>Observer</a:t>
            </a:r>
          </a:p>
          <a:p>
            <a:pPr lvl="1"/>
            <a:r>
              <a:rPr lang="en-US" dirty="0"/>
              <a:t>The subject (the </a:t>
            </a:r>
            <a:r>
              <a:rPr lang="en-US" dirty="0" err="1"/>
              <a:t>collisionHandler</a:t>
            </a:r>
            <a:r>
              <a:rPr lang="en-US" dirty="0"/>
              <a:t>), maintains a list of its dependents, called observers (the </a:t>
            </a:r>
            <a:r>
              <a:rPr lang="en-US" dirty="0" err="1"/>
              <a:t>GameObjects</a:t>
            </a:r>
            <a:r>
              <a:rPr lang="en-US" dirty="0"/>
              <a:t>), and notifies them automatically of any state changes, usually by calling one of their methods.</a:t>
            </a:r>
          </a:p>
        </p:txBody>
      </p:sp>
    </p:spTree>
    <p:extLst>
      <p:ext uri="{BB962C8B-B14F-4D97-AF65-F5344CB8AC3E}">
        <p14:creationId xmlns:p14="http://schemas.microsoft.com/office/powerpoint/2010/main" val="249269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Collision response                 organization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logic in client code</a:t>
            </a:r>
          </a:p>
          <a:p>
            <a:pPr lvl="1"/>
            <a:r>
              <a:rPr lang="en-US" dirty="0"/>
              <a:t>Methods in </a:t>
            </a:r>
            <a:r>
              <a:rPr lang="en-US" dirty="0" err="1"/>
              <a:t>Player.cs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Response logic encapsulated in dedicated classes</a:t>
            </a:r>
          </a:p>
          <a:p>
            <a:pPr lvl="1"/>
            <a:r>
              <a:rPr lang="en-US" dirty="0" err="1"/>
              <a:t>PlayerCollisionHandler</a:t>
            </a:r>
            <a:endParaRPr lang="en-US" dirty="0"/>
          </a:p>
          <a:p>
            <a:pPr lvl="1"/>
            <a:r>
              <a:rPr lang="en-US" dirty="0" err="1"/>
              <a:t>PlayerBlockHandler</a:t>
            </a:r>
            <a:r>
              <a:rPr lang="en-US" dirty="0"/>
              <a:t>, </a:t>
            </a:r>
            <a:r>
              <a:rPr lang="en-US" dirty="0" err="1"/>
              <a:t>PlayerEnemyHandler</a:t>
            </a:r>
            <a:r>
              <a:rPr lang="en-US" dirty="0"/>
              <a:t>, etc.</a:t>
            </a:r>
          </a:p>
          <a:p>
            <a:pPr lvl="1"/>
            <a:r>
              <a:rPr lang="en-US" dirty="0" err="1"/>
              <a:t>AllCollisionHandler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Separation of concerns: collision detection vs. collision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collision detection class has already determined the type of collision (</a:t>
            </a:r>
            <a:r>
              <a:rPr lang="en-US" dirty="0" err="1"/>
              <a:t>ICollision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pPr lvl="1"/>
            <a:r>
              <a:rPr lang="en-US" dirty="0"/>
              <a:t>Top</a:t>
            </a:r>
          </a:p>
          <a:p>
            <a:pPr lvl="1"/>
            <a:r>
              <a:rPr lang="en-US" dirty="0"/>
              <a:t>Bottom</a:t>
            </a:r>
          </a:p>
          <a:p>
            <a:pPr lvl="1"/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0948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logic in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Expect to see methods like: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HandleBlockCollision</a:t>
            </a:r>
            <a:r>
              <a:rPr lang="en-US" sz="2000" dirty="0"/>
              <a:t>(Block </a:t>
            </a:r>
            <a:r>
              <a:rPr lang="en-US" sz="2000" dirty="0" err="1"/>
              <a:t>block</a:t>
            </a:r>
            <a:r>
              <a:rPr lang="en-US" sz="2000" dirty="0"/>
              <a:t>, </a:t>
            </a:r>
            <a:r>
              <a:rPr lang="en-US" sz="2000" dirty="0" err="1"/>
              <a:t>ICollision</a:t>
            </a:r>
            <a:r>
              <a:rPr lang="en-US" sz="2000" dirty="0"/>
              <a:t> side) 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HandleEnemyCollision</a:t>
            </a:r>
            <a:r>
              <a:rPr lang="en-US" sz="2000" dirty="0"/>
              <a:t>(</a:t>
            </a:r>
            <a:r>
              <a:rPr lang="en-US" sz="2000" dirty="0" err="1"/>
              <a:t>IEnemy</a:t>
            </a:r>
            <a:r>
              <a:rPr lang="en-US" sz="2000" dirty="0"/>
              <a:t> enemy, </a:t>
            </a:r>
            <a:r>
              <a:rPr lang="en-US" sz="2000" dirty="0" err="1"/>
              <a:t>ICollision</a:t>
            </a:r>
            <a:r>
              <a:rPr lang="en-US" sz="2000" dirty="0"/>
              <a:t> side) </a:t>
            </a:r>
          </a:p>
          <a:p>
            <a:pPr marL="0" indent="0">
              <a:buNone/>
            </a:pPr>
            <a:r>
              <a:rPr lang="en-US" sz="2000" dirty="0"/>
              <a:t>	etc.</a:t>
            </a:r>
          </a:p>
          <a:p>
            <a:endParaRPr lang="en-US" dirty="0"/>
          </a:p>
          <a:p>
            <a:r>
              <a:rPr lang="en-US" dirty="0"/>
              <a:t>Lowers cohesion and raises coupling of Player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4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logic in </a:t>
            </a:r>
            <a:r>
              <a:rPr lang="en-US" dirty="0" err="1"/>
              <a:t>PlayerCollisionHandler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Still expect to see methods like: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HandleBlockCollision</a:t>
            </a:r>
            <a:r>
              <a:rPr lang="en-US" sz="2000" dirty="0"/>
              <a:t>(Block </a:t>
            </a:r>
            <a:r>
              <a:rPr lang="en-US" sz="2000" dirty="0" err="1"/>
              <a:t>block</a:t>
            </a:r>
            <a:r>
              <a:rPr lang="en-US" sz="2000" dirty="0"/>
              <a:t>, </a:t>
            </a:r>
            <a:r>
              <a:rPr lang="en-US" sz="2000" dirty="0" err="1"/>
              <a:t>ICollision</a:t>
            </a:r>
            <a:r>
              <a:rPr lang="en-US" sz="2000" dirty="0"/>
              <a:t> side) 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HandleEnemyCollision</a:t>
            </a:r>
            <a:r>
              <a:rPr lang="en-US" sz="2000" dirty="0"/>
              <a:t>(</a:t>
            </a:r>
            <a:r>
              <a:rPr lang="en-US" sz="2000" dirty="0" err="1"/>
              <a:t>IEnemy</a:t>
            </a:r>
            <a:r>
              <a:rPr lang="en-US" sz="2000" dirty="0"/>
              <a:t> enemy, </a:t>
            </a:r>
            <a:r>
              <a:rPr lang="en-US" sz="2000" dirty="0" err="1"/>
              <a:t>ICollision</a:t>
            </a:r>
            <a:r>
              <a:rPr lang="en-US" sz="2000" dirty="0"/>
              <a:t> side) </a:t>
            </a:r>
          </a:p>
          <a:p>
            <a:pPr marL="0" indent="0">
              <a:buNone/>
            </a:pPr>
            <a:r>
              <a:rPr lang="en-US" sz="2000" dirty="0"/>
              <a:t>	etc.,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assume the class has a reference to player stored in a field</a:t>
            </a:r>
          </a:p>
          <a:p>
            <a:endParaRPr lang="en-US" dirty="0"/>
          </a:p>
          <a:p>
            <a:r>
              <a:rPr lang="en-US" dirty="0"/>
              <a:t>Player class’ cohesion and coupling remains the same as before</a:t>
            </a:r>
          </a:p>
          <a:p>
            <a:r>
              <a:rPr lang="en-US" dirty="0"/>
              <a:t>This class has high coupling</a:t>
            </a:r>
          </a:p>
        </p:txBody>
      </p:sp>
    </p:spTree>
    <p:extLst>
      <p:ext uri="{BB962C8B-B14F-4D97-AF65-F5344CB8AC3E}">
        <p14:creationId xmlns:p14="http://schemas.microsoft.com/office/powerpoint/2010/main" val="318981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logic in </a:t>
            </a:r>
            <a:r>
              <a:rPr lang="en-US" dirty="0" err="1"/>
              <a:t>PlayerBlockCollisionHandler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only expect to see the method: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void </a:t>
            </a:r>
            <a:r>
              <a:rPr lang="en-US" sz="2000" dirty="0" err="1"/>
              <a:t>HandleCollision</a:t>
            </a:r>
            <a:r>
              <a:rPr lang="en-US" sz="2000" dirty="0"/>
              <a:t>(Player </a:t>
            </a:r>
            <a:r>
              <a:rPr lang="en-US" sz="2000" dirty="0" err="1"/>
              <a:t>player</a:t>
            </a:r>
            <a:r>
              <a:rPr lang="en-US" sz="2000" dirty="0"/>
              <a:t>, Block </a:t>
            </a:r>
            <a:r>
              <a:rPr lang="en-US" sz="2000" dirty="0" err="1"/>
              <a:t>block</a:t>
            </a:r>
            <a:r>
              <a:rPr lang="en-US" sz="2000" dirty="0"/>
              <a:t>, </a:t>
            </a:r>
            <a:r>
              <a:rPr lang="en-US" sz="2000" dirty="0" err="1"/>
              <a:t>ICollision</a:t>
            </a:r>
            <a:r>
              <a:rPr lang="en-US" sz="2000" dirty="0"/>
              <a:t> side) </a:t>
            </a:r>
          </a:p>
          <a:p>
            <a:endParaRPr lang="en-US" dirty="0"/>
          </a:p>
          <a:p>
            <a:r>
              <a:rPr lang="en-US" dirty="0"/>
              <a:t>This class has high cohesion and low coupling</a:t>
            </a:r>
          </a:p>
          <a:p>
            <a:pPr lvl="1"/>
            <a:r>
              <a:rPr lang="en-US" dirty="0"/>
              <a:t>That’s good!</a:t>
            </a:r>
          </a:p>
          <a:p>
            <a:endParaRPr lang="en-US" dirty="0"/>
          </a:p>
          <a:p>
            <a:r>
              <a:rPr lang="en-US" dirty="0"/>
              <a:t>Similar to the state pattern, we increase the total number of classes and risk 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138144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the right collision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generic storage, like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IGameObject</a:t>
            </a:r>
            <a:r>
              <a:rPr lang="en-US" dirty="0"/>
              <a:t>&gt; </a:t>
            </a:r>
            <a:r>
              <a:rPr lang="en-US" dirty="0" err="1"/>
              <a:t>gameObjects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Decision making logic is required to determine the correct handler or methods</a:t>
            </a:r>
          </a:p>
          <a:p>
            <a:endParaRPr lang="en-US" dirty="0"/>
          </a:p>
          <a:p>
            <a:r>
              <a:rPr lang="en-US" dirty="0"/>
              <a:t>Can we avoid branching statements (if, else, switch)?</a:t>
            </a:r>
          </a:p>
        </p:txBody>
      </p:sp>
    </p:spTree>
    <p:extLst>
      <p:ext uri="{BB962C8B-B14F-4D97-AF65-F5344CB8AC3E}">
        <p14:creationId xmlns:p14="http://schemas.microsoft.com/office/powerpoint/2010/main" val="370176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AllCollisionHandler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0" y="1905000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 table of use cases from Super Mario Bros.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4" y="2351562"/>
            <a:ext cx="4387516" cy="36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AllCollisionHandler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73562"/>
            <a:ext cx="8458200" cy="4598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Each use case has a specific response; we can encapsulate methods using Command objects.</a:t>
            </a:r>
          </a:p>
          <a:p>
            <a:pPr marL="0" indent="0">
              <a:buNone/>
            </a:pPr>
            <a:r>
              <a:rPr lang="en-US" dirty="0"/>
              <a:t>This makes a Dictionary that we can use for lookup.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Passing the data needed to the commands is easier said then done.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79" y="2895600"/>
            <a:ext cx="7950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3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386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2D Collision Response</vt:lpstr>
      <vt:lpstr>Collision response                 organization options</vt:lpstr>
      <vt:lpstr>Separation of concerns: collision detection vs. collision response</vt:lpstr>
      <vt:lpstr>Response logic in Player</vt:lpstr>
      <vt:lpstr>Response logic in PlayerCollisionHandler</vt:lpstr>
      <vt:lpstr>Response logic in PlayerBlockCollisionHandler</vt:lpstr>
      <vt:lpstr>Selecting the right collision handler</vt:lpstr>
      <vt:lpstr>AllCollisionHandler</vt:lpstr>
      <vt:lpstr>AllCollisionHandler</vt:lpstr>
      <vt:lpstr>Design patterns relevant within collision detection and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Collision Detection</dc:title>
  <dc:creator>boggus, matthew joseph</dc:creator>
  <cp:lastModifiedBy>Boggus, Matt</cp:lastModifiedBy>
  <cp:revision>23</cp:revision>
  <dcterms:created xsi:type="dcterms:W3CDTF">2006-08-16T00:00:00Z</dcterms:created>
  <dcterms:modified xsi:type="dcterms:W3CDTF">2021-10-07T17:24:46Z</dcterms:modified>
</cp:coreProperties>
</file>