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58"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38959-9B41-4292-8E01-00BF835D6266}"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50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38959-9B41-4292-8E01-00BF835D6266}"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327957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38959-9B41-4292-8E01-00BF835D6266}"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148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38959-9B41-4292-8E01-00BF835D6266}"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86082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38959-9B41-4292-8E01-00BF835D6266}" type="datetimeFigureOut">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B352D-B941-48DE-87F5-9F838DDF805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9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38959-9B41-4292-8E01-00BF835D6266}"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99552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38959-9B41-4292-8E01-00BF835D6266}" type="datetimeFigureOut">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202418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38959-9B41-4292-8E01-00BF835D6266}" type="datetimeFigureOut">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112287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538959-9B41-4292-8E01-00BF835D6266}" type="datetimeFigureOut">
              <a:rPr lang="en-US" smtClean="0"/>
              <a:t>8/31/2021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351951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538959-9B41-4292-8E01-00BF835D6266}" type="datetimeFigureOut">
              <a:rPr lang="en-US" smtClean="0"/>
              <a:t>8/31/2021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BB352D-B941-48DE-87F5-9F838DDF8055}" type="slidenum">
              <a:rPr lang="en-US" smtClean="0"/>
              <a:t>‹#›</a:t>
            </a:fld>
            <a:endParaRPr lang="en-US"/>
          </a:p>
        </p:txBody>
      </p:sp>
    </p:spTree>
    <p:extLst>
      <p:ext uri="{BB962C8B-B14F-4D97-AF65-F5344CB8AC3E}">
        <p14:creationId xmlns:p14="http://schemas.microsoft.com/office/powerpoint/2010/main" val="368850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38959-9B41-4292-8E01-00BF835D6266}" type="datetimeFigureOut">
              <a:rPr lang="en-US" smtClean="0"/>
              <a:t>8/31/2021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B352D-B941-48DE-87F5-9F838DDF8055}" type="slidenum">
              <a:rPr lang="en-US" smtClean="0"/>
              <a:t>‹#›</a:t>
            </a:fld>
            <a:endParaRPr lang="en-US"/>
          </a:p>
        </p:txBody>
      </p:sp>
    </p:spTree>
    <p:extLst>
      <p:ext uri="{BB962C8B-B14F-4D97-AF65-F5344CB8AC3E}">
        <p14:creationId xmlns:p14="http://schemas.microsoft.com/office/powerpoint/2010/main" val="37969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538959-9B41-4292-8E01-00BF835D6266}" type="datetimeFigureOut">
              <a:rPr lang="en-US" smtClean="0"/>
              <a:t>8/31/2021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BB352D-B941-48DE-87F5-9F838DDF805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19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sualstudio.github.com/" TargetMode="External"/><Relationship Id="rId2" Type="http://schemas.openxmlformats.org/officeDocument/2006/relationships/hyperlink" Target="https://education.github.com/p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GitHub notes</a:t>
            </a:r>
          </a:p>
        </p:txBody>
      </p:sp>
      <p:sp>
        <p:nvSpPr>
          <p:cNvPr id="3" name="Subtitle 2"/>
          <p:cNvSpPr>
            <a:spLocks noGrp="1"/>
          </p:cNvSpPr>
          <p:nvPr>
            <p:ph type="subTitle" idx="1"/>
          </p:nvPr>
        </p:nvSpPr>
        <p:spPr/>
        <p:txBody>
          <a:bodyPr/>
          <a:lstStyle/>
          <a:p>
            <a:r>
              <a:rPr lang="en-US" dirty="0"/>
              <a:t>For CSE 3902, by Matt </a:t>
            </a:r>
            <a:r>
              <a:rPr lang="en-US" dirty="0" err="1"/>
              <a:t>Boggus</a:t>
            </a:r>
            <a:endParaRPr lang="en-US" dirty="0"/>
          </a:p>
          <a:p>
            <a:r>
              <a:rPr lang="en-US" dirty="0"/>
              <a:t>Intended mainly as reading material</a:t>
            </a:r>
          </a:p>
        </p:txBody>
      </p:sp>
    </p:spTree>
    <p:extLst>
      <p:ext uri="{BB962C8B-B14F-4D97-AF65-F5344CB8AC3E}">
        <p14:creationId xmlns:p14="http://schemas.microsoft.com/office/powerpoint/2010/main" val="167848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Before proceeding</a:t>
            </a:r>
          </a:p>
        </p:txBody>
      </p:sp>
      <p:sp>
        <p:nvSpPr>
          <p:cNvPr id="7" name="Content Placeholder 6"/>
          <p:cNvSpPr>
            <a:spLocks noGrp="1"/>
          </p:cNvSpPr>
          <p:nvPr>
            <p:ph idx="1"/>
          </p:nvPr>
        </p:nvSpPr>
        <p:spPr/>
        <p:txBody>
          <a:bodyPr/>
          <a:lstStyle/>
          <a:p>
            <a:pPr marL="0" indent="0">
              <a:buNone/>
            </a:pPr>
            <a:endParaRPr lang="en-US" dirty="0"/>
          </a:p>
          <a:p>
            <a:pPr marL="0" indent="0">
              <a:buNone/>
            </a:pPr>
            <a:r>
              <a:rPr lang="en-US" dirty="0"/>
              <a:t>Refer to the other </a:t>
            </a:r>
            <a:r>
              <a:rPr lang="en-US" dirty="0" err="1"/>
              <a:t>slideset</a:t>
            </a:r>
            <a:r>
              <a:rPr lang="en-US" dirty="0"/>
              <a:t> on source code control if your team is using the Visual Studio Online (other aliases for it in reference materials include: Team Foundation Server, Visual Studio Team Services, </a:t>
            </a:r>
            <a:r>
              <a:rPr lang="en-US" dirty="0" err="1"/>
              <a:t>AzureDevOps</a:t>
            </a:r>
            <a:r>
              <a:rPr lang="en-US" dirty="0"/>
              <a:t>)</a:t>
            </a:r>
          </a:p>
        </p:txBody>
      </p:sp>
    </p:spTree>
    <p:extLst>
      <p:ext uri="{BB962C8B-B14F-4D97-AF65-F5344CB8AC3E}">
        <p14:creationId xmlns:p14="http://schemas.microsoft.com/office/powerpoint/2010/main" val="340444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 assuming your team has chosen to use GitHub</a:t>
            </a:r>
          </a:p>
        </p:txBody>
      </p:sp>
      <p:sp>
        <p:nvSpPr>
          <p:cNvPr id="3" name="Content Placeholder 2"/>
          <p:cNvSpPr>
            <a:spLocks noGrp="1"/>
          </p:cNvSpPr>
          <p:nvPr>
            <p:ph idx="1"/>
          </p:nvPr>
        </p:nvSpPr>
        <p:spPr/>
        <p:txBody>
          <a:bodyPr>
            <a:normAutofit lnSpcReduction="10000"/>
          </a:bodyPr>
          <a:lstStyle/>
          <a:p>
            <a:r>
              <a:rPr lang="en-US" dirty="0"/>
              <a:t>Everyone: make a GitHub account, and get the education pack at </a:t>
            </a:r>
            <a:r>
              <a:rPr lang="en-US" dirty="0">
                <a:hlinkClick r:id="rId2"/>
              </a:rPr>
              <a:t>https://education.github.com/pack</a:t>
            </a:r>
            <a:endParaRPr lang="en-US" dirty="0"/>
          </a:p>
          <a:p>
            <a:r>
              <a:rPr lang="en-US" dirty="0"/>
              <a:t>Everyone (optional): install the Visual Studio plug-in for GitHub at </a:t>
            </a:r>
            <a:r>
              <a:rPr lang="en-US" dirty="0">
                <a:hlinkClick r:id="rId3"/>
              </a:rPr>
              <a:t>https://visualstudio.github.com/</a:t>
            </a:r>
            <a:endParaRPr lang="en-US" dirty="0"/>
          </a:p>
          <a:p>
            <a:r>
              <a:rPr lang="en-US" dirty="0"/>
              <a:t>One person: create the repo, make it private</a:t>
            </a:r>
          </a:p>
          <a:p>
            <a:r>
              <a:rPr lang="en-US" dirty="0"/>
              <a:t>Everyone: clone the repo</a:t>
            </a:r>
          </a:p>
          <a:p>
            <a:r>
              <a:rPr lang="en-US" dirty="0"/>
              <a:t>Everyone: work on the project</a:t>
            </a:r>
          </a:p>
          <a:p>
            <a:pPr lvl="1"/>
            <a:r>
              <a:rPr lang="en-US" dirty="0"/>
              <a:t>Create a branch</a:t>
            </a:r>
          </a:p>
          <a:p>
            <a:pPr lvl="1"/>
            <a:r>
              <a:rPr lang="en-US" dirty="0"/>
              <a:t>Add commits locally</a:t>
            </a:r>
          </a:p>
          <a:p>
            <a:pPr lvl="1"/>
            <a:r>
              <a:rPr lang="en-US" dirty="0"/>
              <a:t>Make a pull request</a:t>
            </a:r>
          </a:p>
          <a:p>
            <a:pPr lvl="1"/>
            <a:r>
              <a:rPr lang="en-US" dirty="0"/>
              <a:t>Review of code</a:t>
            </a:r>
          </a:p>
          <a:p>
            <a:pPr lvl="1"/>
            <a:r>
              <a:rPr lang="en-US" dirty="0"/>
              <a:t>Merging the reviewed code into the central branch, called master</a:t>
            </a:r>
          </a:p>
          <a:p>
            <a:pPr lvl="1"/>
            <a:endParaRPr lang="en-US" dirty="0"/>
          </a:p>
        </p:txBody>
      </p:sp>
    </p:spTree>
    <p:extLst>
      <p:ext uri="{BB962C8B-B14F-4D97-AF65-F5344CB8AC3E}">
        <p14:creationId xmlns:p14="http://schemas.microsoft.com/office/powerpoint/2010/main" val="342189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9493" y="1714500"/>
            <a:ext cx="12246232" cy="3520282"/>
          </a:xfrm>
          <a:prstGeom prst="rect">
            <a:avLst/>
          </a:prstGeom>
        </p:spPr>
      </p:pic>
    </p:spTree>
    <p:extLst>
      <p:ext uri="{BB962C8B-B14F-4D97-AF65-F5344CB8AC3E}">
        <p14:creationId xmlns:p14="http://schemas.microsoft.com/office/powerpoint/2010/main" val="305073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normAutofit fontScale="85000" lnSpcReduction="10000"/>
          </a:bodyPr>
          <a:lstStyle/>
          <a:p>
            <a:r>
              <a:rPr lang="en-US" dirty="0"/>
              <a:t>Repo – the storage place for the project, folders and files</a:t>
            </a:r>
          </a:p>
          <a:p>
            <a:r>
              <a:rPr lang="en-US" dirty="0"/>
              <a:t>Branch – an alternative copy of the repo; can be changed without changing the master branch</a:t>
            </a:r>
          </a:p>
          <a:p>
            <a:r>
              <a:rPr lang="en-US" dirty="0"/>
              <a:t>Clone – creates a local copy of a project that already exists</a:t>
            </a:r>
          </a:p>
          <a:p>
            <a:r>
              <a:rPr lang="en-US" dirty="0"/>
              <a:t>Commit – saves the current state of the branch you are working on (could be the master, but best practice is to work on branches)</a:t>
            </a:r>
          </a:p>
          <a:p>
            <a:r>
              <a:rPr lang="en-US" dirty="0"/>
              <a:t>Merge – combine branches</a:t>
            </a:r>
          </a:p>
          <a:p>
            <a:r>
              <a:rPr lang="en-US" dirty="0"/>
              <a:t>Fetch – downloads changes to the repo, but does not integrate them into your working files</a:t>
            </a:r>
          </a:p>
          <a:p>
            <a:r>
              <a:rPr lang="en-US" dirty="0"/>
              <a:t>Pull – integrates changes with your working files</a:t>
            </a:r>
          </a:p>
          <a:p>
            <a:r>
              <a:rPr lang="en-US" dirty="0"/>
              <a:t>Push – force out changes made locally to the remote repo(s) (could be used, but pull requests are best practice)</a:t>
            </a:r>
          </a:p>
          <a:p>
            <a:endParaRPr lang="en-US" dirty="0"/>
          </a:p>
          <a:p>
            <a:r>
              <a:rPr lang="en-US" dirty="0"/>
              <a:t>Refer to links on Sprint1 assignment page for reference material on more details </a:t>
            </a:r>
          </a:p>
        </p:txBody>
      </p:sp>
    </p:spTree>
    <p:extLst>
      <p:ext uri="{BB962C8B-B14F-4D97-AF65-F5344CB8AC3E}">
        <p14:creationId xmlns:p14="http://schemas.microsoft.com/office/powerpoint/2010/main" val="31052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a:t>
            </a:r>
            <a:r>
              <a:rPr lang="en-US"/>
              <a:t>semester clean-up</a:t>
            </a:r>
            <a:endParaRPr lang="en-US" dirty="0"/>
          </a:p>
        </p:txBody>
      </p:sp>
      <p:sp>
        <p:nvSpPr>
          <p:cNvPr id="3" name="Content Placeholder 2"/>
          <p:cNvSpPr>
            <a:spLocks noGrp="1"/>
          </p:cNvSpPr>
          <p:nvPr>
            <p:ph idx="1"/>
          </p:nvPr>
        </p:nvSpPr>
        <p:spPr/>
        <p:txBody>
          <a:bodyPr/>
          <a:lstStyle/>
          <a:p>
            <a:r>
              <a:rPr lang="en-US" dirty="0"/>
              <a:t>If your team’s repo was public, take it down</a:t>
            </a:r>
          </a:p>
          <a:p>
            <a:endParaRPr lang="en-US" dirty="0"/>
          </a:p>
          <a:p>
            <a:r>
              <a:rPr lang="en-US" dirty="0"/>
              <a:t>If you want to host your project, a private repo is recommended</a:t>
            </a:r>
          </a:p>
          <a:p>
            <a:pPr lvl="1"/>
            <a:r>
              <a:rPr lang="en-US" dirty="0"/>
              <a:t>A public repo is ok as long as the final result is the starting point of the repo, if code for previous sprints is public, it can lead to academic misconduct cases (even after graduation)</a:t>
            </a:r>
          </a:p>
          <a:p>
            <a:endParaRPr lang="en-US" dirty="0"/>
          </a:p>
        </p:txBody>
      </p:sp>
    </p:spTree>
    <p:extLst>
      <p:ext uri="{BB962C8B-B14F-4D97-AF65-F5344CB8AC3E}">
        <p14:creationId xmlns:p14="http://schemas.microsoft.com/office/powerpoint/2010/main" val="14092927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356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GitHub notes</vt:lpstr>
      <vt:lpstr>Before proceeding</vt:lpstr>
      <vt:lpstr>Processes – assuming your team has chosen to use GitHub</vt:lpstr>
      <vt:lpstr>PowerPoint Presentation</vt:lpstr>
      <vt:lpstr>Terms</vt:lpstr>
      <vt:lpstr>End of semester clean-up</vt:lpstr>
    </vt:vector>
  </TitlesOfParts>
  <Company>PC-DL897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 processes and terminology</dc:title>
  <dc:creator>boggus, matthew joseph</dc:creator>
  <cp:lastModifiedBy>Boggus, Matt</cp:lastModifiedBy>
  <cp:revision>10</cp:revision>
  <dcterms:created xsi:type="dcterms:W3CDTF">2020-01-21T17:55:32Z</dcterms:created>
  <dcterms:modified xsi:type="dcterms:W3CDTF">2021-08-31T19:23:55Z</dcterms:modified>
</cp:coreProperties>
</file>