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5" r:id="rId5"/>
    <p:sldId id="261" r:id="rId6"/>
    <p:sldId id="267" r:id="rId7"/>
    <p:sldId id="258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8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D8A243-BAB4-4A69-82F1-B5CCA256E99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64B8C-0719-4162-8E41-CBB039FD83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0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sdn.microsoft.com/en-us/library/ms181368.aspx#tfvc_or_git_summary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Code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CSE 3902</a:t>
            </a:r>
          </a:p>
          <a:p>
            <a:r>
              <a:rPr lang="en-US" dirty="0"/>
              <a:t>By: Matt Boggus</a:t>
            </a:r>
          </a:p>
        </p:txBody>
      </p:sp>
    </p:spTree>
    <p:extLst>
      <p:ext uri="{BB962C8B-B14F-4D97-AF65-F5344CB8AC3E}">
        <p14:creationId xmlns:p14="http://schemas.microsoft.com/office/powerpoint/2010/main" val="420603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control options for CSE 3902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use source code control that is integrated with Visual Studio</a:t>
            </a:r>
          </a:p>
          <a:p>
            <a:endParaRPr lang="en-US" dirty="0"/>
          </a:p>
          <a:p>
            <a:r>
              <a:rPr lang="en-US" dirty="0"/>
              <a:t>Two options</a:t>
            </a:r>
          </a:p>
          <a:p>
            <a:pPr lvl="1"/>
            <a:r>
              <a:rPr lang="en-US" b="1" dirty="0"/>
              <a:t>Team Foundation Version Control </a:t>
            </a:r>
            <a:r>
              <a:rPr lang="en-US" dirty="0"/>
              <a:t>(subversion or SVN based)</a:t>
            </a:r>
          </a:p>
          <a:p>
            <a:pPr lvl="2"/>
            <a:r>
              <a:rPr lang="en-US" dirty="0"/>
              <a:t>Centralized ; one repository</a:t>
            </a:r>
          </a:p>
          <a:p>
            <a:pPr lvl="1"/>
            <a:r>
              <a:rPr lang="en-US" b="1" dirty="0"/>
              <a:t>GIT</a:t>
            </a:r>
          </a:p>
          <a:p>
            <a:pPr lvl="2"/>
            <a:r>
              <a:rPr lang="en-US" dirty="0"/>
              <a:t>Distributed ; every machine is a repository</a:t>
            </a:r>
          </a:p>
          <a:p>
            <a:pPr lvl="1"/>
            <a:r>
              <a:rPr lang="en-US" dirty="0"/>
              <a:t>More on the differences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1350" y="2576513"/>
            <a:ext cx="3390900" cy="2562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99414" y="5536406"/>
            <a:ext cx="5127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 from http://www.slideshare.net/premaseem/git-presentation-10589300</a:t>
            </a:r>
          </a:p>
        </p:txBody>
      </p:sp>
    </p:spTree>
    <p:extLst>
      <p:ext uri="{BB962C8B-B14F-4D97-AF65-F5344CB8AC3E}">
        <p14:creationId xmlns:p14="http://schemas.microsoft.com/office/powerpoint/2010/main" val="414840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source control in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</a:t>
            </a:r>
          </a:p>
          <a:p>
            <a:pPr lvl="1"/>
            <a:r>
              <a:rPr lang="en-US" dirty="0"/>
              <a:t>Team-&gt;Connect to…</a:t>
            </a:r>
          </a:p>
          <a:p>
            <a:pPr lvl="1"/>
            <a:r>
              <a:rPr lang="en-US" dirty="0"/>
              <a:t>In Team Explorer, Select Team Projects…</a:t>
            </a:r>
          </a:p>
          <a:p>
            <a:pPr lvl="1"/>
            <a:r>
              <a:rPr lang="en-US" dirty="0"/>
              <a:t>Click Servers… button, then Add…</a:t>
            </a:r>
          </a:p>
          <a:p>
            <a:pPr lvl="1"/>
            <a:r>
              <a:rPr lang="en-US" dirty="0"/>
              <a:t>Copy-paste URL from the project creator, then click ok</a:t>
            </a:r>
          </a:p>
          <a:p>
            <a:pPr lvl="2"/>
            <a:r>
              <a:rPr lang="en-US" dirty="0"/>
              <a:t>Should look something like this:     https://TEAMORPROJECTOWNERNAME.visualstudio.com/</a:t>
            </a:r>
          </a:p>
          <a:p>
            <a:pPr lvl="1"/>
            <a:r>
              <a:rPr lang="en-US" dirty="0"/>
              <a:t>Select server to connect, signing in with the same account you set up for Visual Studio Online task planning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1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TFVC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connect to your team’s project</a:t>
            </a:r>
          </a:p>
          <a:p>
            <a:endParaRPr lang="en-US" dirty="0"/>
          </a:p>
          <a:p>
            <a:r>
              <a:rPr lang="en-US" dirty="0"/>
              <a:t>First time setup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Set local directory where you will store your copy of the project</a:t>
            </a:r>
          </a:p>
          <a:p>
            <a:pPr marL="685800" lvl="2">
              <a:spcBef>
                <a:spcPts val="1000"/>
              </a:spcBef>
            </a:pPr>
            <a:r>
              <a:rPr lang="en-US" u="sng" dirty="0"/>
              <a:t>Map &amp; 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Day-to-day use</a:t>
            </a:r>
          </a:p>
          <a:p>
            <a:pPr lvl="1"/>
            <a:r>
              <a:rPr lang="en-US" dirty="0"/>
              <a:t>Under Team Explorer, click Source Control Explorer</a:t>
            </a:r>
          </a:p>
          <a:p>
            <a:pPr lvl="1"/>
            <a:r>
              <a:rPr lang="en-US" dirty="0"/>
              <a:t>Right click on root folder-&gt;</a:t>
            </a:r>
            <a:r>
              <a:rPr lang="en-US" u="sng" dirty="0"/>
              <a:t>Get latest version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After adding code and successfully rebuilding the solution, </a:t>
            </a:r>
            <a:r>
              <a:rPr lang="en-US" u="sng" dirty="0"/>
              <a:t>check in</a:t>
            </a:r>
            <a:r>
              <a:rPr lang="en-US" dirty="0"/>
              <a:t> the changes</a:t>
            </a:r>
          </a:p>
        </p:txBody>
      </p:sp>
    </p:spTree>
    <p:extLst>
      <p:ext uri="{BB962C8B-B14F-4D97-AF65-F5344CB8AC3E}">
        <p14:creationId xmlns:p14="http://schemas.microsoft.com/office/powerpoint/2010/main" val="389969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connect to your team’s project</a:t>
            </a:r>
          </a:p>
          <a:p>
            <a:endParaRPr lang="en-US" dirty="0"/>
          </a:p>
          <a:p>
            <a:r>
              <a:rPr lang="en-US" dirty="0"/>
              <a:t>First time setup </a:t>
            </a:r>
          </a:p>
          <a:p>
            <a:pPr lvl="1"/>
            <a:r>
              <a:rPr lang="en-US" u="sng" dirty="0"/>
              <a:t>Clone repository</a:t>
            </a:r>
            <a:r>
              <a:rPr lang="en-US" dirty="0"/>
              <a:t> on your local machine</a:t>
            </a:r>
          </a:p>
          <a:p>
            <a:endParaRPr lang="en-US" dirty="0"/>
          </a:p>
          <a:p>
            <a:r>
              <a:rPr lang="en-US" dirty="0"/>
              <a:t>Day-to-day use</a:t>
            </a:r>
          </a:p>
          <a:p>
            <a:pPr lvl="1"/>
            <a:r>
              <a:rPr lang="en-US" dirty="0"/>
              <a:t>Under Team Explorer, click Source Control Explorer</a:t>
            </a:r>
          </a:p>
          <a:p>
            <a:pPr lvl="1"/>
            <a:r>
              <a:rPr lang="en-US" u="sng" dirty="0"/>
              <a:t>Fetch</a:t>
            </a:r>
            <a:r>
              <a:rPr lang="en-US" dirty="0"/>
              <a:t> commits</a:t>
            </a:r>
          </a:p>
          <a:p>
            <a:pPr lvl="1"/>
            <a:r>
              <a:rPr lang="en-US" u="sng" dirty="0"/>
              <a:t>Pull</a:t>
            </a:r>
            <a:r>
              <a:rPr lang="en-US" dirty="0"/>
              <a:t> commits</a:t>
            </a:r>
          </a:p>
          <a:p>
            <a:pPr lvl="1"/>
            <a:r>
              <a:rPr lang="en-US" dirty="0"/>
              <a:t>After adding code and successfully rebuilding the solution, </a:t>
            </a:r>
            <a:r>
              <a:rPr lang="en-US" u="sng" dirty="0"/>
              <a:t>push</a:t>
            </a:r>
            <a:r>
              <a:rPr lang="en-US" dirty="0"/>
              <a:t> your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3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to examples </a:t>
            </a:r>
            <a:r>
              <a:rPr lang="en-US" dirty="0"/>
              <a:t>(merging)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633301" cy="4072240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A Visual Guide to Version Control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https://betterexplained.com/articles/a-visual-guide-to-version-control/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4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control and visual studio project files:</a:t>
            </a:r>
            <a:br>
              <a:rPr lang="en-US" dirty="0"/>
            </a:br>
            <a:r>
              <a:rPr lang="en-US" dirty="0"/>
              <a:t>An example problem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MarioCoder’s</a:t>
            </a:r>
            <a:r>
              <a:rPr lang="en-US" dirty="0"/>
              <a:t> .</a:t>
            </a:r>
            <a:r>
              <a:rPr lang="en-US" dirty="0" err="1"/>
              <a:t>proj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&lt;Project </a:t>
            </a:r>
            <a:r>
              <a:rPr lang="en-US" sz="2400" dirty="0" err="1"/>
              <a:t>xmlns</a:t>
            </a:r>
            <a:r>
              <a:rPr lang="en-US" sz="2400" dirty="0"/>
              <a:t>="http://schemas.microsoft.com/developer/</a:t>
            </a:r>
            <a:r>
              <a:rPr lang="en-US" sz="2400" dirty="0" err="1"/>
              <a:t>msbuild</a:t>
            </a:r>
            <a:r>
              <a:rPr lang="en-US" sz="2400" dirty="0"/>
              <a:t>/2003"&gt;</a:t>
            </a:r>
          </a:p>
          <a:p>
            <a:pPr marL="0" indent="0">
              <a:buNone/>
            </a:pPr>
            <a:r>
              <a:rPr lang="en-US" sz="2400" dirty="0"/>
              <a:t>  &lt;</a:t>
            </a:r>
            <a:r>
              <a:rPr lang="en-US" sz="2400" dirty="0" err="1"/>
              <a:t>ItemGroup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&lt;Compile Include="</a:t>
            </a:r>
            <a:r>
              <a:rPr lang="en-US" sz="2400" dirty="0" err="1"/>
              <a:t>helloworld.cs</a:t>
            </a:r>
            <a:r>
              <a:rPr lang="en-US" sz="2400" dirty="0"/>
              <a:t>" /&gt;</a:t>
            </a:r>
          </a:p>
          <a:p>
            <a:pPr marL="0" indent="0">
              <a:buNone/>
            </a:pPr>
            <a:r>
              <a:rPr lang="en-US" sz="2400" dirty="0"/>
              <a:t>  &lt;/</a:t>
            </a:r>
            <a:r>
              <a:rPr lang="en-US" sz="2400" dirty="0" err="1"/>
              <a:t>ItemGroup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&lt;Target Name="Build"&gt;</a:t>
            </a:r>
          </a:p>
          <a:p>
            <a:pPr marL="0" indent="0">
              <a:buNone/>
            </a:pPr>
            <a:r>
              <a:rPr lang="en-US" sz="2400" dirty="0"/>
              <a:t>    &lt;</a:t>
            </a:r>
            <a:r>
              <a:rPr lang="en-US" sz="2400" dirty="0" err="1"/>
              <a:t>Csc</a:t>
            </a:r>
            <a:r>
              <a:rPr lang="en-US" sz="2400" dirty="0"/>
              <a:t> Sources="@(Compile)"/&gt;  </a:t>
            </a:r>
          </a:p>
          <a:p>
            <a:pPr marL="0" indent="0">
              <a:buNone/>
            </a:pPr>
            <a:r>
              <a:rPr lang="en-US" sz="2400" dirty="0"/>
              <a:t>  &lt;/Target&gt;</a:t>
            </a:r>
          </a:p>
          <a:p>
            <a:pPr marL="0" indent="0">
              <a:buNone/>
            </a:pPr>
            <a:r>
              <a:rPr lang="en-US" sz="2400" dirty="0"/>
              <a:t>&lt;/Project&gt;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BlockCoder’s</a:t>
            </a:r>
            <a:r>
              <a:rPr lang="en-US" dirty="0"/>
              <a:t> .</a:t>
            </a:r>
            <a:r>
              <a:rPr lang="en-US" dirty="0" err="1"/>
              <a:t>proj</a:t>
            </a:r>
            <a:r>
              <a:rPr lang="en-US" dirty="0"/>
              <a:t>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&lt;Project </a:t>
            </a:r>
            <a:r>
              <a:rPr lang="en-US" sz="2400" dirty="0" err="1"/>
              <a:t>xmlns</a:t>
            </a:r>
            <a:r>
              <a:rPr lang="en-US" sz="2400" dirty="0"/>
              <a:t>="http://schemas.microsoft.com/developer/</a:t>
            </a:r>
            <a:r>
              <a:rPr lang="en-US" sz="2400" dirty="0" err="1"/>
              <a:t>msbuild</a:t>
            </a:r>
            <a:r>
              <a:rPr lang="en-US" sz="2400" dirty="0"/>
              <a:t>/2003"&gt;</a:t>
            </a:r>
          </a:p>
          <a:p>
            <a:pPr marL="0" indent="0">
              <a:buNone/>
            </a:pPr>
            <a:r>
              <a:rPr lang="en-US" sz="2400" dirty="0"/>
              <a:t>  &lt;</a:t>
            </a:r>
            <a:r>
              <a:rPr lang="en-US" sz="2400" dirty="0" err="1"/>
              <a:t>ItemGroup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&lt;Compile Include="</a:t>
            </a:r>
            <a:r>
              <a:rPr lang="en-US" sz="2400" dirty="0" err="1"/>
              <a:t>helloworld.cs</a:t>
            </a:r>
            <a:r>
              <a:rPr lang="en-US" sz="2400" dirty="0"/>
              <a:t>" /&gt;</a:t>
            </a:r>
          </a:p>
          <a:p>
            <a:pPr marL="0" indent="0">
              <a:buNone/>
            </a:pPr>
            <a:r>
              <a:rPr lang="en-US" sz="2400" dirty="0"/>
              <a:t>  &lt;/</a:t>
            </a:r>
            <a:r>
              <a:rPr lang="en-US" sz="2400" dirty="0" err="1"/>
              <a:t>ItemGroup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&lt;Target Name="Build"&gt;</a:t>
            </a:r>
          </a:p>
          <a:p>
            <a:pPr marL="0" indent="0">
              <a:buNone/>
            </a:pPr>
            <a:r>
              <a:rPr lang="en-US" sz="2400" dirty="0"/>
              <a:t>    &lt;</a:t>
            </a:r>
            <a:r>
              <a:rPr lang="en-US" sz="2400" dirty="0" err="1"/>
              <a:t>Csc</a:t>
            </a:r>
            <a:r>
              <a:rPr lang="en-US" sz="2400" dirty="0"/>
              <a:t> Sources="@(Compile)"/&gt;  </a:t>
            </a:r>
          </a:p>
          <a:p>
            <a:pPr marL="0" indent="0">
              <a:buNone/>
            </a:pPr>
            <a:r>
              <a:rPr lang="en-US" sz="2400" dirty="0"/>
              <a:t>  &lt;/Target&gt;</a:t>
            </a:r>
          </a:p>
          <a:p>
            <a:pPr marL="0" indent="0">
              <a:buNone/>
            </a:pPr>
            <a:r>
              <a:rPr lang="en-US" sz="24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02210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problems with source control and visual studio project files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Only allow 1 person to add new files to project / commit changes to project file</a:t>
            </a:r>
          </a:p>
          <a:p>
            <a:endParaRPr lang="en-US" dirty="0"/>
          </a:p>
          <a:p>
            <a:r>
              <a:rPr lang="en-US" dirty="0"/>
              <a:t>Update before committing</a:t>
            </a:r>
          </a:p>
          <a:p>
            <a:endParaRPr lang="en-US" dirty="0"/>
          </a:p>
          <a:p>
            <a:r>
              <a:rPr lang="en-US" dirty="0"/>
              <a:t>Some version control supports locking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misc.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shorter the time between getting code updates and committing new code, the less likely you will break the build</a:t>
            </a:r>
          </a:p>
          <a:p>
            <a:endParaRPr lang="en-US" dirty="0"/>
          </a:p>
          <a:p>
            <a:r>
              <a:rPr lang="en-US" dirty="0"/>
              <a:t>Braches and merging add complexity to the source code control process</a:t>
            </a:r>
          </a:p>
          <a:p>
            <a:endParaRPr lang="en-US" dirty="0"/>
          </a:p>
          <a:p>
            <a:r>
              <a:rPr lang="en-US" dirty="0"/>
              <a:t>GIT is currently the most popular source code control paradigm</a:t>
            </a:r>
          </a:p>
          <a:p>
            <a:endParaRPr lang="en-US" dirty="0"/>
          </a:p>
          <a:p>
            <a:r>
              <a:rPr lang="en-US" dirty="0"/>
              <a:t>The GUI options in </a:t>
            </a:r>
            <a:r>
              <a:rPr lang="en-US"/>
              <a:t>Visual Studio for </a:t>
            </a:r>
            <a:r>
              <a:rPr lang="en-US" dirty="0"/>
              <a:t>GIT are significantly less powerful than the command line options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4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509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Source Code Control</vt:lpstr>
      <vt:lpstr>Source code control options for CSE 3902</vt:lpstr>
      <vt:lpstr>Setup for source control in Visual Studio</vt:lpstr>
      <vt:lpstr>Working with TFVC</vt:lpstr>
      <vt:lpstr>Working with GIT</vt:lpstr>
      <vt:lpstr>Link to examples (merging)</vt:lpstr>
      <vt:lpstr>Source control and visual studio project files: An example problem</vt:lpstr>
      <vt:lpstr>Avoiding problems with source control and visual studio project files</vt:lpstr>
      <vt:lpstr>Additional misc. notes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Control</dc:title>
  <dc:creator>boggus, matthew joseph</dc:creator>
  <cp:lastModifiedBy>Boggus, Matt</cp:lastModifiedBy>
  <cp:revision>21</cp:revision>
  <dcterms:created xsi:type="dcterms:W3CDTF">2015-05-19T16:13:04Z</dcterms:created>
  <dcterms:modified xsi:type="dcterms:W3CDTF">2021-08-31T19:21:46Z</dcterms:modified>
</cp:coreProperties>
</file>