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66" r:id="rId5"/>
    <p:sldId id="260" r:id="rId6"/>
    <p:sldId id="262" r:id="rId7"/>
    <p:sldId id="267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233A2-8B7E-448C-B9DE-56E41830CF60}" v="719" dt="2023-11-30T18:55:05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6900" y="1566863"/>
            <a:ext cx="5918200" cy="18605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Switch Statements in Java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Joshua Holland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0BC7-2404-F774-1A10-35AD5106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62" y="24789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What is a switch statement?</a:t>
            </a:r>
            <a:endParaRPr lang="en-US" b="1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4" name="Content Placeholder 3" descr="A diagram of a system">
            <a:extLst>
              <a:ext uri="{FF2B5EF4-FFF2-40B4-BE49-F238E27FC236}">
                <a16:creationId xmlns:a16="http://schemas.microsoft.com/office/drawing/2014/main" id="{40F4472C-CAA3-A662-C151-5DD5E1704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2786" y="478510"/>
            <a:ext cx="4416799" cy="61311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7F9EEC-7218-BD93-7D35-51BA29CF22D7}"/>
              </a:ext>
            </a:extLst>
          </p:cNvPr>
          <p:cNvSpPr txBox="1"/>
          <p:nvPr/>
        </p:nvSpPr>
        <p:spPr>
          <a:xfrm>
            <a:off x="1019908" y="1711569"/>
            <a:ext cx="540433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Logic statement similar to if/else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Evaluates equality of case values with expression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Expression can be any of the following data types: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Byte</a:t>
            </a:r>
            <a:endParaRPr lang="en-US" sz="28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Short</a:t>
            </a:r>
            <a:endParaRPr lang="en-US" sz="28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Char</a:t>
            </a:r>
            <a:endParaRPr lang="en-US" sz="28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Int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5038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0BC7-2404-F774-1A10-35AD5106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62" y="24789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What is a switch statement?</a:t>
            </a:r>
            <a:endParaRPr lang="en-US" b="1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4" name="Content Placeholder 3" descr="A screenshot of a computer program">
            <a:extLst>
              <a:ext uri="{FF2B5EF4-FFF2-40B4-BE49-F238E27FC236}">
                <a16:creationId xmlns:a16="http://schemas.microsoft.com/office/drawing/2014/main" id="{40F4472C-CAA3-A662-C151-5DD5E1704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2786" y="715153"/>
            <a:ext cx="4416799" cy="565788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7F9EEC-7218-BD93-7D35-51BA29CF22D7}"/>
              </a:ext>
            </a:extLst>
          </p:cNvPr>
          <p:cNvSpPr txBox="1"/>
          <p:nvPr/>
        </p:nvSpPr>
        <p:spPr>
          <a:xfrm>
            <a:off x="1019908" y="1711569"/>
            <a:ext cx="5615354" cy="4377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Logic statement similar to if/else</a:t>
            </a:r>
          </a:p>
          <a:p>
            <a:pPr marL="285750" indent="-285750">
              <a:buFont typeface="Arial,Sans-Serif"/>
              <a:buChar char="•"/>
            </a:pPr>
            <a:r>
              <a:rPr lang="en-US" sz="2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Evaluates equality of case values with expression</a:t>
            </a:r>
          </a:p>
          <a:p>
            <a:pPr marL="285750" indent="-285750">
              <a:buFont typeface="Arial,Sans-Serif"/>
              <a:buChar char="•"/>
            </a:pPr>
            <a:r>
              <a:rPr lang="en-US" sz="2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Expression can be any of the following primitive data types: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Byte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Short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Char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int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201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F620-7CCD-EE2A-1540-7718923C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Rules to remember for switch statements</a:t>
            </a:r>
            <a:endParaRPr lang="en-US" b="1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A6DC-07B3-1BDA-92C6-20FAC4AF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cs typeface="Calibri"/>
              </a:rPr>
              <a:t>No duplicate case values</a:t>
            </a:r>
          </a:p>
        </p:txBody>
      </p:sp>
      <p:pic>
        <p:nvPicPr>
          <p:cNvPr id="4" name="Picture 3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C0A63739-5294-AD4A-9D03-12A2C5D9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978394"/>
            <a:ext cx="7143750" cy="19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F620-7CCD-EE2A-1540-7718923C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Rules to remember for switch statements</a:t>
            </a:r>
            <a:endParaRPr lang="en-US" b="1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A6DC-07B3-1BDA-92C6-20FAC4AF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cs typeface="Calibri"/>
              </a:rPr>
              <a:t>No duplicate case values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cs typeface="Calibri"/>
              </a:rPr>
              <a:t>Case value must match the data type of the variable in the 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7BFF4-3689-5550-74DA-3D008D921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414" y="3157904"/>
            <a:ext cx="7301448" cy="22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7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F620-7CCD-EE2A-1540-7718923C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Rules to remember for switch statements</a:t>
            </a:r>
            <a:endParaRPr lang="en-US" b="1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A6DC-07B3-1BDA-92C6-20FAC4AF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cs typeface="Calibri"/>
              </a:rPr>
              <a:t>No duplicate case values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cs typeface="Calibri"/>
              </a:rPr>
              <a:t>Case value must match the data type of the variable in the switch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cs typeface="Calibri"/>
              </a:rPr>
              <a:t>Case value must be constant or literal. No variables.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C54160C-D3D5-F38A-23BE-91CA511D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02" y="3428267"/>
            <a:ext cx="10510471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6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F620-7CCD-EE2A-1540-7718923C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Rules to remember for switch statements</a:t>
            </a:r>
            <a:endParaRPr lang="en-US" b="1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A6DC-07B3-1BDA-92C6-20FAC4AF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cs typeface="Calibri"/>
              </a:rPr>
              <a:t>No duplicate case values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cs typeface="Calibri"/>
              </a:rPr>
              <a:t>Case value must match the data type of the variable in the switch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cs typeface="Calibri"/>
              </a:rPr>
              <a:t>Case value must be constant or literal. No variables.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cs typeface="Calibri"/>
              </a:rPr>
              <a:t>The break statement is used inside the switch to terminate the sequence.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0A6026A-F71C-D708-1571-81F1B2857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88" y="4253775"/>
            <a:ext cx="5644661" cy="225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6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F620-7CCD-EE2A-1540-7718923C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Rules to remember for switch statements</a:t>
            </a:r>
            <a:endParaRPr lang="en-US" b="1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A6DC-07B3-1BDA-92C6-20FAC4AF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cs typeface="Calibri"/>
              </a:rPr>
              <a:t>No duplicate case values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cs typeface="Calibri"/>
              </a:rPr>
              <a:t>Case value must match the data type of the variable in the switch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cs typeface="Calibri"/>
              </a:rPr>
              <a:t>Case value must be constant or literal. No variables.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cs typeface="Calibri"/>
              </a:rPr>
              <a:t>The break statement is used inside the switch to terminate the sequence.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cs typeface="Calibri"/>
              </a:rPr>
              <a:t>The default statement is optional. If not at the end, it's recommended to include a break statement after.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57DF4-3CD6-1A8F-8184-9D371D56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05" y="5040415"/>
            <a:ext cx="5086964" cy="17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3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0BC7-2404-F774-1A10-35AD5106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Why use a switch statement?</a:t>
            </a:r>
            <a:endParaRPr lang="en-US" b="1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E21D7-59B0-4A0E-C75D-F4B030FBF460}"/>
              </a:ext>
            </a:extLst>
          </p:cNvPr>
          <p:cNvSpPr txBox="1"/>
          <p:nvPr/>
        </p:nvSpPr>
        <p:spPr>
          <a:xfrm>
            <a:off x="381000" y="1413387"/>
            <a:ext cx="3564192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More readable and organized code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Avoid long chains of if-else-if statements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Improve the performance by reducing the number of comparisons needed to find the matching case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AA99D8C-41A4-11D3-900E-E483AF6B2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765" y="2015802"/>
            <a:ext cx="3371850" cy="4114800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DF98F60-E4F8-1C57-67F9-A62345F5B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201" y="2011772"/>
            <a:ext cx="3785726" cy="41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Switch Statements in Java</vt:lpstr>
      <vt:lpstr>What is a switch statement?</vt:lpstr>
      <vt:lpstr>What is a switch statement?</vt:lpstr>
      <vt:lpstr>Rules to remember for switch statements</vt:lpstr>
      <vt:lpstr>Rules to remember for switch statements</vt:lpstr>
      <vt:lpstr>Rules to remember for switch statements</vt:lpstr>
      <vt:lpstr>Rules to remember for switch statements</vt:lpstr>
      <vt:lpstr>Rules to remember for switch statements</vt:lpstr>
      <vt:lpstr>Why use a switch statement?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233</cp:revision>
  <dcterms:created xsi:type="dcterms:W3CDTF">2023-11-27T19:59:41Z</dcterms:created>
  <dcterms:modified xsi:type="dcterms:W3CDTF">2023-11-30T20:10:58Z</dcterms:modified>
</cp:coreProperties>
</file>