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7191A"/>
    <a:srgbClr val="353A3C"/>
    <a:srgbClr val="303436"/>
    <a:srgbClr val="1D1F20"/>
    <a:srgbClr val="1E45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4E6436-3FE8-4E2F-8C4A-3FF2DFFD5D2D}" v="18" dt="2023-11-22T18:17:28.581"/>
    <p1510:client id="{C2C5D65C-4AED-463F-B41B-D52E16C343FA}" v="1719" dt="2023-11-20T18:12:54.706"/>
    <p1510:client id="{C5460B53-73B6-48D9-8B7A-262D8F398248}" v="673" dt="2023-11-22T13:47:25.2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Holland" userId="b95b5237f92cb616" providerId="Windows Live" clId="Web-{0E4E6436-3FE8-4E2F-8C4A-3FF2DFFD5D2D}"/>
    <pc:docChg chg="modSld">
      <pc:chgData name="Joshua Holland" userId="b95b5237f92cb616" providerId="Windows Live" clId="Web-{0E4E6436-3FE8-4E2F-8C4A-3FF2DFFD5D2D}" dt="2023-11-22T18:17:28.581" v="17"/>
      <pc:docMkLst>
        <pc:docMk/>
      </pc:docMkLst>
      <pc:sldChg chg="addSp modSp">
        <pc:chgData name="Joshua Holland" userId="b95b5237f92cb616" providerId="Windows Live" clId="Web-{0E4E6436-3FE8-4E2F-8C4A-3FF2DFFD5D2D}" dt="2023-11-22T18:15:20.859" v="9" actId="1076"/>
        <pc:sldMkLst>
          <pc:docMk/>
          <pc:sldMk cId="3953034444" sldId="257"/>
        </pc:sldMkLst>
        <pc:graphicFrameChg chg="mod">
          <ac:chgData name="Joshua Holland" userId="b95b5237f92cb616" providerId="Windows Live" clId="Web-{0E4E6436-3FE8-4E2F-8C4A-3FF2DFFD5D2D}" dt="2023-11-22T18:15:05.811" v="6" actId="1076"/>
          <ac:graphicFrameMkLst>
            <pc:docMk/>
            <pc:sldMk cId="3953034444" sldId="257"/>
            <ac:graphicFrameMk id="5" creationId="{2F91F40B-740B-4803-297E-0BEF60B00A15}"/>
          </ac:graphicFrameMkLst>
        </pc:graphicFrameChg>
        <pc:picChg chg="add mod">
          <ac:chgData name="Joshua Holland" userId="b95b5237f92cb616" providerId="Windows Live" clId="Web-{0E4E6436-3FE8-4E2F-8C4A-3FF2DFFD5D2D}" dt="2023-11-22T18:15:20.859" v="9" actId="1076"/>
          <ac:picMkLst>
            <pc:docMk/>
            <pc:sldMk cId="3953034444" sldId="257"/>
            <ac:picMk id="14" creationId="{CD3EEAC9-A43D-FC2F-BC1B-13BEADC54B7F}"/>
          </ac:picMkLst>
        </pc:picChg>
      </pc:sldChg>
      <pc:sldChg chg="addSp modSp">
        <pc:chgData name="Joshua Holland" userId="b95b5237f92cb616" providerId="Windows Live" clId="Web-{0E4E6436-3FE8-4E2F-8C4A-3FF2DFFD5D2D}" dt="2023-11-22T18:17:28.581" v="17"/>
        <pc:sldMkLst>
          <pc:docMk/>
          <pc:sldMk cId="1982712259" sldId="258"/>
        </pc:sldMkLst>
        <pc:spChg chg="add mod ord">
          <ac:chgData name="Joshua Holland" userId="b95b5237f92cb616" providerId="Windows Live" clId="Web-{0E4E6436-3FE8-4E2F-8C4A-3FF2DFFD5D2D}" dt="2023-11-22T18:17:28.581" v="17"/>
          <ac:spMkLst>
            <pc:docMk/>
            <pc:sldMk cId="1982712259" sldId="258"/>
            <ac:spMk id="41" creationId="{0372ADD9-C418-E32C-8E7C-3F858CF6A026}"/>
          </ac:spMkLst>
        </pc:spChg>
      </pc:sldChg>
      <pc:sldChg chg="addSp modSp">
        <pc:chgData name="Joshua Holland" userId="b95b5237f92cb616" providerId="Windows Live" clId="Web-{0E4E6436-3FE8-4E2F-8C4A-3FF2DFFD5D2D}" dt="2023-11-22T18:14:38.436" v="3" actId="1076"/>
        <pc:sldMkLst>
          <pc:docMk/>
          <pc:sldMk cId="3746276519" sldId="261"/>
        </pc:sldMkLst>
        <pc:picChg chg="add mod">
          <ac:chgData name="Joshua Holland" userId="b95b5237f92cb616" providerId="Windows Live" clId="Web-{0E4E6436-3FE8-4E2F-8C4A-3FF2DFFD5D2D}" dt="2023-11-22T18:08:48.472" v="1" actId="1076"/>
          <ac:picMkLst>
            <pc:docMk/>
            <pc:sldMk cId="3746276519" sldId="261"/>
            <ac:picMk id="2" creationId="{2AF61D10-3CB6-93E9-6037-B02D87998E9B}"/>
          </ac:picMkLst>
        </pc:picChg>
        <pc:picChg chg="add mod">
          <ac:chgData name="Joshua Holland" userId="b95b5237f92cb616" providerId="Windows Live" clId="Web-{0E4E6436-3FE8-4E2F-8C4A-3FF2DFFD5D2D}" dt="2023-11-22T18:14:38.436" v="3" actId="1076"/>
          <ac:picMkLst>
            <pc:docMk/>
            <pc:sldMk cId="3746276519" sldId="261"/>
            <ac:picMk id="3" creationId="{904FE6AE-C655-FBBE-721C-37AAB4A957AA}"/>
          </ac:picMkLst>
        </pc:picChg>
      </pc:sldChg>
    </pc:docChg>
  </pc:docChgLst>
  <pc:docChgLst>
    <pc:chgData name="Joshua Holland" userId="b95b5237f92cb616" providerId="Windows Live" clId="Web-{C5460B53-73B6-48D9-8B7A-262D8F398248}"/>
    <pc:docChg chg="addSld delSld modSld">
      <pc:chgData name="Joshua Holland" userId="b95b5237f92cb616" providerId="Windows Live" clId="Web-{C5460B53-73B6-48D9-8B7A-262D8F398248}" dt="2023-11-22T13:47:25.271" v="709"/>
      <pc:docMkLst>
        <pc:docMk/>
      </pc:docMkLst>
      <pc:sldChg chg="modSp">
        <pc:chgData name="Joshua Holland" userId="b95b5237f92cb616" providerId="Windows Live" clId="Web-{C5460B53-73B6-48D9-8B7A-262D8F398248}" dt="2023-11-21T22:53:02.619" v="588" actId="20577"/>
        <pc:sldMkLst>
          <pc:docMk/>
          <pc:sldMk cId="109857222" sldId="256"/>
        </pc:sldMkLst>
        <pc:spChg chg="mod">
          <ac:chgData name="Joshua Holland" userId="b95b5237f92cb616" providerId="Windows Live" clId="Web-{C5460B53-73B6-48D9-8B7A-262D8F398248}" dt="2023-11-21T22:53:02.619" v="588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">
        <pc:chgData name="Joshua Holland" userId="b95b5237f92cb616" providerId="Windows Live" clId="Web-{C5460B53-73B6-48D9-8B7A-262D8F398248}" dt="2023-11-21T22:49:13.657" v="558" actId="1076"/>
        <pc:sldMkLst>
          <pc:docMk/>
          <pc:sldMk cId="1982712259" sldId="258"/>
        </pc:sldMkLst>
        <pc:spChg chg="mod">
          <ac:chgData name="Joshua Holland" userId="b95b5237f92cb616" providerId="Windows Live" clId="Web-{C5460B53-73B6-48D9-8B7A-262D8F398248}" dt="2023-11-21T22:49:13.657" v="558" actId="1076"/>
          <ac:spMkLst>
            <pc:docMk/>
            <pc:sldMk cId="1982712259" sldId="258"/>
            <ac:spMk id="2" creationId="{68A12B25-114A-FFC1-99A3-0AA742D8E457}"/>
          </ac:spMkLst>
        </pc:spChg>
        <pc:spChg chg="add del mod">
          <ac:chgData name="Joshua Holland" userId="b95b5237f92cb616" providerId="Windows Live" clId="Web-{C5460B53-73B6-48D9-8B7A-262D8F398248}" dt="2023-11-21T22:45:40.149" v="528"/>
          <ac:spMkLst>
            <pc:docMk/>
            <pc:sldMk cId="1982712259" sldId="258"/>
            <ac:spMk id="1448" creationId="{23A92239-6E51-9D63-8734-B652826B1B7D}"/>
          </ac:spMkLst>
        </pc:spChg>
        <pc:spChg chg="add del mod">
          <ac:chgData name="Joshua Holland" userId="b95b5237f92cb616" providerId="Windows Live" clId="Web-{C5460B53-73B6-48D9-8B7A-262D8F398248}" dt="2023-11-21T22:45:43.852" v="529"/>
          <ac:spMkLst>
            <pc:docMk/>
            <pc:sldMk cId="1982712259" sldId="258"/>
            <ac:spMk id="1450" creationId="{4CC85A61-EAEB-CB64-5471-1E54E5FE76E9}"/>
          </ac:spMkLst>
        </pc:spChg>
        <pc:spChg chg="add del mod">
          <ac:chgData name="Joshua Holland" userId="b95b5237f92cb616" providerId="Windows Live" clId="Web-{C5460B53-73B6-48D9-8B7A-262D8F398248}" dt="2023-11-21T22:46:11.525" v="536"/>
          <ac:spMkLst>
            <pc:docMk/>
            <pc:sldMk cId="1982712259" sldId="258"/>
            <ac:spMk id="1451" creationId="{115C882E-763F-62C6-C9E0-ABDB80CB4398}"/>
          </ac:spMkLst>
        </pc:spChg>
        <pc:graphicFrameChg chg="del modGraphic">
          <ac:chgData name="Joshua Holland" userId="b95b5237f92cb616" providerId="Windows Live" clId="Web-{C5460B53-73B6-48D9-8B7A-262D8F398248}" dt="2023-11-21T22:45:22.242" v="525"/>
          <ac:graphicFrameMkLst>
            <pc:docMk/>
            <pc:sldMk cId="1982712259" sldId="258"/>
            <ac:graphicFrameMk id="5" creationId="{75C744B6-7E8F-3F95-04C5-DE7744347BA3}"/>
          </ac:graphicFrameMkLst>
        </pc:graphicFrameChg>
        <pc:graphicFrameChg chg="add del mod modGraphic">
          <ac:chgData name="Joshua Holland" userId="b95b5237f92cb616" providerId="Windows Live" clId="Web-{C5460B53-73B6-48D9-8B7A-262D8F398248}" dt="2023-11-21T22:46:29.682" v="541"/>
          <ac:graphicFrameMkLst>
            <pc:docMk/>
            <pc:sldMk cId="1982712259" sldId="258"/>
            <ac:graphicFrameMk id="1452" creationId="{FB7DB6C6-7657-546F-94E6-404F66626D29}"/>
          </ac:graphicFrameMkLst>
        </pc:graphicFrameChg>
        <pc:graphicFrameChg chg="add mod modGraphic">
          <ac:chgData name="Joshua Holland" userId="b95b5237f92cb616" providerId="Windows Live" clId="Web-{C5460B53-73B6-48D9-8B7A-262D8F398248}" dt="2023-11-21T22:49:03.641" v="557" actId="1076"/>
          <ac:graphicFrameMkLst>
            <pc:docMk/>
            <pc:sldMk cId="1982712259" sldId="258"/>
            <ac:graphicFrameMk id="1490" creationId="{0126271C-5A5A-2D27-1299-C4CF7815E8D6}"/>
          </ac:graphicFrameMkLst>
        </pc:graphicFrameChg>
      </pc:sldChg>
      <pc:sldChg chg="modSp del mod modShow">
        <pc:chgData name="Joshua Holland" userId="b95b5237f92cb616" providerId="Windows Live" clId="Web-{C5460B53-73B6-48D9-8B7A-262D8F398248}" dt="2023-11-22T01:08:26.030" v="707"/>
        <pc:sldMkLst>
          <pc:docMk/>
          <pc:sldMk cId="216642508" sldId="259"/>
        </pc:sldMkLst>
        <pc:graphicFrameChg chg="mod modGraphic">
          <ac:chgData name="Joshua Holland" userId="b95b5237f92cb616" providerId="Windows Live" clId="Web-{C5460B53-73B6-48D9-8B7A-262D8F398248}" dt="2023-11-21T21:58:54.071" v="88" actId="1076"/>
          <ac:graphicFrameMkLst>
            <pc:docMk/>
            <pc:sldMk cId="216642508" sldId="259"/>
            <ac:graphicFrameMk id="7" creationId="{353FDFCC-B156-AE0E-F6CC-C40C01C3362A}"/>
          </ac:graphicFrameMkLst>
        </pc:graphicFrameChg>
      </pc:sldChg>
      <pc:sldChg chg="delSp modSp">
        <pc:chgData name="Joshua Holland" userId="b95b5237f92cb616" providerId="Windows Live" clId="Web-{C5460B53-73B6-48D9-8B7A-262D8F398248}" dt="2023-11-22T13:47:25.271" v="709"/>
        <pc:sldMkLst>
          <pc:docMk/>
          <pc:sldMk cId="3990671987" sldId="260"/>
        </pc:sldMkLst>
        <pc:spChg chg="mod">
          <ac:chgData name="Joshua Holland" userId="b95b5237f92cb616" providerId="Windows Live" clId="Web-{C5460B53-73B6-48D9-8B7A-262D8F398248}" dt="2023-11-22T01:02:59.864" v="706" actId="20577"/>
          <ac:spMkLst>
            <pc:docMk/>
            <pc:sldMk cId="3990671987" sldId="260"/>
            <ac:spMk id="3" creationId="{25E85C5C-9720-DDF1-BFC5-730462D8AAB1}"/>
          </ac:spMkLst>
        </pc:spChg>
        <pc:spChg chg="del mod">
          <ac:chgData name="Joshua Holland" userId="b95b5237f92cb616" providerId="Windows Live" clId="Web-{C5460B53-73B6-48D9-8B7A-262D8F398248}" dt="2023-11-22T13:47:25.271" v="709"/>
          <ac:spMkLst>
            <pc:docMk/>
            <pc:sldMk cId="3990671987" sldId="260"/>
            <ac:spMk id="4" creationId="{ACE86C53-12BC-03DB-9E24-E06946171F00}"/>
          </ac:spMkLst>
        </pc:spChg>
      </pc:sldChg>
      <pc:sldChg chg="addSp delSp modSp new mod setBg">
        <pc:chgData name="Joshua Holland" userId="b95b5237f92cb616" providerId="Windows Live" clId="Web-{C5460B53-73B6-48D9-8B7A-262D8F398248}" dt="2023-11-21T22:52:40.774" v="586" actId="1076"/>
        <pc:sldMkLst>
          <pc:docMk/>
          <pc:sldMk cId="3746276519" sldId="261"/>
        </pc:sldMkLst>
        <pc:spChg chg="del mod">
          <ac:chgData name="Joshua Holland" userId="b95b5237f92cb616" providerId="Windows Live" clId="Web-{C5460B53-73B6-48D9-8B7A-262D8F398248}" dt="2023-11-21T22:08:13.452" v="108"/>
          <ac:spMkLst>
            <pc:docMk/>
            <pc:sldMk cId="3746276519" sldId="261"/>
            <ac:spMk id="2" creationId="{9F0E1EA4-18A5-C956-C741-540E7C3B36D6}"/>
          </ac:spMkLst>
        </pc:spChg>
        <pc:spChg chg="del">
          <ac:chgData name="Joshua Holland" userId="b95b5237f92cb616" providerId="Windows Live" clId="Web-{C5460B53-73B6-48D9-8B7A-262D8F398248}" dt="2023-11-21T21:59:37.213" v="95"/>
          <ac:spMkLst>
            <pc:docMk/>
            <pc:sldMk cId="3746276519" sldId="261"/>
            <ac:spMk id="3" creationId="{09640BF6-1532-7163-1CC6-F1234369ED64}"/>
          </ac:spMkLst>
        </pc:spChg>
        <pc:spChg chg="add del mod">
          <ac:chgData name="Joshua Holland" userId="b95b5237f92cb616" providerId="Windows Live" clId="Web-{C5460B53-73B6-48D9-8B7A-262D8F398248}" dt="2023-11-21T22:09:21.126" v="111"/>
          <ac:spMkLst>
            <pc:docMk/>
            <pc:sldMk cId="3746276519" sldId="261"/>
            <ac:spMk id="115" creationId="{D4691C03-1ABE-3E87-80BC-D6537D2B81F9}"/>
          </ac:spMkLst>
        </pc:spChg>
        <pc:spChg chg="add del mod">
          <ac:chgData name="Joshua Holland" userId="b95b5237f92cb616" providerId="Windows Live" clId="Web-{C5460B53-73B6-48D9-8B7A-262D8F398248}" dt="2023-11-21T22:10:25.863" v="118"/>
          <ac:spMkLst>
            <pc:docMk/>
            <pc:sldMk cId="3746276519" sldId="261"/>
            <ac:spMk id="116" creationId="{0DBFB12F-25B6-1285-D171-52B8382F959E}"/>
          </ac:spMkLst>
        </pc:spChg>
        <pc:spChg chg="add del mod">
          <ac:chgData name="Joshua Holland" userId="b95b5237f92cb616" providerId="Windows Live" clId="Web-{C5460B53-73B6-48D9-8B7A-262D8F398248}" dt="2023-11-21T22:18:42.570" v="138"/>
          <ac:spMkLst>
            <pc:docMk/>
            <pc:sldMk cId="3746276519" sldId="261"/>
            <ac:spMk id="120" creationId="{73009725-7ADA-714A-E1C8-0326E34755DF}"/>
          </ac:spMkLst>
        </pc:spChg>
        <pc:spChg chg="add mod">
          <ac:chgData name="Joshua Holland" userId="b95b5237f92cb616" providerId="Windows Live" clId="Web-{C5460B53-73B6-48D9-8B7A-262D8F398248}" dt="2023-11-21T22:33:26.292" v="332" actId="1076"/>
          <ac:spMkLst>
            <pc:docMk/>
            <pc:sldMk cId="3746276519" sldId="261"/>
            <ac:spMk id="122" creationId="{36ADF81B-D40E-CF6D-B5C5-8663D1E8EA36}"/>
          </ac:spMkLst>
        </pc:spChg>
        <pc:spChg chg="add del">
          <ac:chgData name="Joshua Holland" userId="b95b5237f92cb616" providerId="Windows Live" clId="Web-{C5460B53-73B6-48D9-8B7A-262D8F398248}" dt="2023-11-21T22:19:09.399" v="163"/>
          <ac:spMkLst>
            <pc:docMk/>
            <pc:sldMk cId="3746276519" sldId="261"/>
            <ac:spMk id="123" creationId="{C0E16073-BD05-B236-AD33-9711E19C7D76}"/>
          </ac:spMkLst>
        </pc:spChg>
        <pc:spChg chg="add del">
          <ac:chgData name="Joshua Holland" userId="b95b5237f92cb616" providerId="Windows Live" clId="Web-{C5460B53-73B6-48D9-8B7A-262D8F398248}" dt="2023-11-21T22:19:09.056" v="162"/>
          <ac:spMkLst>
            <pc:docMk/>
            <pc:sldMk cId="3746276519" sldId="261"/>
            <ac:spMk id="124" creationId="{C4B7BDCB-A233-1946-8D0F-C23C07A8F4B6}"/>
          </ac:spMkLst>
        </pc:spChg>
        <pc:spChg chg="add del">
          <ac:chgData name="Joshua Holland" userId="b95b5237f92cb616" providerId="Windows Live" clId="Web-{C5460B53-73B6-48D9-8B7A-262D8F398248}" dt="2023-11-21T22:19:08.681" v="161"/>
          <ac:spMkLst>
            <pc:docMk/>
            <pc:sldMk cId="3746276519" sldId="261"/>
            <ac:spMk id="125" creationId="{9499CD76-0ED4-72AF-89EB-4F6D3103F09C}"/>
          </ac:spMkLst>
        </pc:spChg>
        <pc:spChg chg="add del">
          <ac:chgData name="Joshua Holland" userId="b95b5237f92cb616" providerId="Windows Live" clId="Web-{C5460B53-73B6-48D9-8B7A-262D8F398248}" dt="2023-11-21T22:19:08.180" v="160"/>
          <ac:spMkLst>
            <pc:docMk/>
            <pc:sldMk cId="3746276519" sldId="261"/>
            <ac:spMk id="126" creationId="{6961618F-766A-DC80-C172-95B756CF3FEE}"/>
          </ac:spMkLst>
        </pc:spChg>
        <pc:spChg chg="add del">
          <ac:chgData name="Joshua Holland" userId="b95b5237f92cb616" providerId="Windows Live" clId="Web-{C5460B53-73B6-48D9-8B7A-262D8F398248}" dt="2023-11-21T22:19:07.790" v="159"/>
          <ac:spMkLst>
            <pc:docMk/>
            <pc:sldMk cId="3746276519" sldId="261"/>
            <ac:spMk id="128" creationId="{AE0A5A75-E8BD-4DD6-159D-B7019A860C27}"/>
          </ac:spMkLst>
        </pc:spChg>
        <pc:spChg chg="add del">
          <ac:chgData name="Joshua Holland" userId="b95b5237f92cb616" providerId="Windows Live" clId="Web-{C5460B53-73B6-48D9-8B7A-262D8F398248}" dt="2023-11-21T22:19:06.790" v="158"/>
          <ac:spMkLst>
            <pc:docMk/>
            <pc:sldMk cId="3746276519" sldId="261"/>
            <ac:spMk id="130" creationId="{055785D4-C810-1950-2309-55EA67DD6835}"/>
          </ac:spMkLst>
        </pc:spChg>
        <pc:spChg chg="add">
          <ac:chgData name="Joshua Holland" userId="b95b5237f92cb616" providerId="Windows Live" clId="Web-{C5460B53-73B6-48D9-8B7A-262D8F398248}" dt="2023-11-21T22:17:48.271" v="135"/>
          <ac:spMkLst>
            <pc:docMk/>
            <pc:sldMk cId="3746276519" sldId="261"/>
            <ac:spMk id="131" creationId="{AEBE9F1A-B38D-446E-83AE-14B17CE77FF2}"/>
          </ac:spMkLst>
        </pc:spChg>
        <pc:spChg chg="add del">
          <ac:chgData name="Joshua Holland" userId="b95b5237f92cb616" providerId="Windows Live" clId="Web-{C5460B53-73B6-48D9-8B7A-262D8F398248}" dt="2023-11-21T22:19:06.477" v="157"/>
          <ac:spMkLst>
            <pc:docMk/>
            <pc:sldMk cId="3746276519" sldId="261"/>
            <ac:spMk id="132" creationId="{4F96E83C-96B9-1C15-2C2E-47F56D24D0B9}"/>
          </ac:spMkLst>
        </pc:spChg>
        <pc:spChg chg="add del">
          <ac:chgData name="Joshua Holland" userId="b95b5237f92cb616" providerId="Windows Live" clId="Web-{C5460B53-73B6-48D9-8B7A-262D8F398248}" dt="2023-11-21T22:19:06.071" v="156"/>
          <ac:spMkLst>
            <pc:docMk/>
            <pc:sldMk cId="3746276519" sldId="261"/>
            <ac:spMk id="134" creationId="{2B5288B9-78C4-4736-BE8B-C1234A30841A}"/>
          </ac:spMkLst>
        </pc:spChg>
        <pc:spChg chg="add del">
          <ac:chgData name="Joshua Holland" userId="b95b5237f92cb616" providerId="Windows Live" clId="Web-{C5460B53-73B6-48D9-8B7A-262D8F398248}" dt="2023-11-21T22:19:05.665" v="155"/>
          <ac:spMkLst>
            <pc:docMk/>
            <pc:sldMk cId="3746276519" sldId="261"/>
            <ac:spMk id="136" creationId="{8B2C0C83-1D62-645C-4CF5-A518CF190A2B}"/>
          </ac:spMkLst>
        </pc:spChg>
        <pc:spChg chg="add">
          <ac:chgData name="Joshua Holland" userId="b95b5237f92cb616" providerId="Windows Live" clId="Web-{C5460B53-73B6-48D9-8B7A-262D8F398248}" dt="2023-11-21T22:17:48.271" v="135"/>
          <ac:spMkLst>
            <pc:docMk/>
            <pc:sldMk cId="3746276519" sldId="261"/>
            <ac:spMk id="137" creationId="{5E3EB826-A471-488F-9E8A-D65528A3C0CA}"/>
          </ac:spMkLst>
        </pc:spChg>
        <pc:spChg chg="add del">
          <ac:chgData name="Joshua Holland" userId="b95b5237f92cb616" providerId="Windows Live" clId="Web-{C5460B53-73B6-48D9-8B7A-262D8F398248}" dt="2023-11-21T22:19:05.149" v="154"/>
          <ac:spMkLst>
            <pc:docMk/>
            <pc:sldMk cId="3746276519" sldId="261"/>
            <ac:spMk id="138" creationId="{CF2063E2-4551-4BEA-B89E-A67AADD5A5E5}"/>
          </ac:spMkLst>
        </pc:spChg>
        <pc:spChg chg="add">
          <ac:chgData name="Joshua Holland" userId="b95b5237f92cb616" providerId="Windows Live" clId="Web-{C5460B53-73B6-48D9-8B7A-262D8F398248}" dt="2023-11-21T22:17:48.271" v="135"/>
          <ac:spMkLst>
            <pc:docMk/>
            <pc:sldMk cId="3746276519" sldId="261"/>
            <ac:spMk id="139" creationId="{4309F268-A45B-4517-B03F-2774BAEFFBA6}"/>
          </ac:spMkLst>
        </pc:spChg>
        <pc:spChg chg="add del">
          <ac:chgData name="Joshua Holland" userId="b95b5237f92cb616" providerId="Windows Live" clId="Web-{C5460B53-73B6-48D9-8B7A-262D8F398248}" dt="2023-11-21T22:19:04.524" v="153"/>
          <ac:spMkLst>
            <pc:docMk/>
            <pc:sldMk cId="3746276519" sldId="261"/>
            <ac:spMk id="140" creationId="{E15B310A-BAE8-1441-92A5-99C7188C8C48}"/>
          </ac:spMkLst>
        </pc:spChg>
        <pc:spChg chg="add del mod">
          <ac:chgData name="Joshua Holland" userId="b95b5237f92cb616" providerId="Windows Live" clId="Web-{C5460B53-73B6-48D9-8B7A-262D8F398248}" dt="2023-11-21T22:19:03.962" v="152"/>
          <ac:spMkLst>
            <pc:docMk/>
            <pc:sldMk cId="3746276519" sldId="261"/>
            <ac:spMk id="141" creationId="{0D560782-CB2B-2684-06E6-5CC733FAB76A}"/>
          </ac:spMkLst>
        </pc:spChg>
        <pc:spChg chg="add mod">
          <ac:chgData name="Joshua Holland" userId="b95b5237f92cb616" providerId="Windows Live" clId="Web-{C5460B53-73B6-48D9-8B7A-262D8F398248}" dt="2023-11-21T22:34:31.857" v="340" actId="1076"/>
          <ac:spMkLst>
            <pc:docMk/>
            <pc:sldMk cId="3746276519" sldId="261"/>
            <ac:spMk id="142" creationId="{C924C89B-B46E-34DD-FE05-C9D701517009}"/>
          </ac:spMkLst>
        </pc:spChg>
        <pc:spChg chg="add del mod">
          <ac:chgData name="Joshua Holland" userId="b95b5237f92cb616" providerId="Windows Live" clId="Web-{C5460B53-73B6-48D9-8B7A-262D8F398248}" dt="2023-11-21T22:35:44.157" v="347"/>
          <ac:spMkLst>
            <pc:docMk/>
            <pc:sldMk cId="3746276519" sldId="261"/>
            <ac:spMk id="143" creationId="{E526730E-B034-4101-C6DA-EE51D99F0784}"/>
          </ac:spMkLst>
        </pc:spChg>
        <pc:spChg chg="add mod">
          <ac:chgData name="Joshua Holland" userId="b95b5237f92cb616" providerId="Windows Live" clId="Web-{C5460B53-73B6-48D9-8B7A-262D8F398248}" dt="2023-11-21T22:40:40.887" v="420" actId="20577"/>
          <ac:spMkLst>
            <pc:docMk/>
            <pc:sldMk cId="3746276519" sldId="261"/>
            <ac:spMk id="144" creationId="{4DD18F33-D6C0-C645-5093-7FFB9E614E65}"/>
          </ac:spMkLst>
        </pc:spChg>
        <pc:spChg chg="add mod">
          <ac:chgData name="Joshua Holland" userId="b95b5237f92cb616" providerId="Windows Live" clId="Web-{C5460B53-73B6-48D9-8B7A-262D8F398248}" dt="2023-11-21T22:35:21.453" v="344" actId="1076"/>
          <ac:spMkLst>
            <pc:docMk/>
            <pc:sldMk cId="3746276519" sldId="261"/>
            <ac:spMk id="145" creationId="{3316CC8D-8986-7659-7DB6-FACA5C8A8C56}"/>
          </ac:spMkLst>
        </pc:spChg>
        <pc:spChg chg="add mod">
          <ac:chgData name="Joshua Holland" userId="b95b5237f92cb616" providerId="Windows Live" clId="Web-{C5460B53-73B6-48D9-8B7A-262D8F398248}" dt="2023-11-21T22:35:05.655" v="343" actId="1076"/>
          <ac:spMkLst>
            <pc:docMk/>
            <pc:sldMk cId="3746276519" sldId="261"/>
            <ac:spMk id="146" creationId="{10AE676D-4D2A-B03D-A4A4-F02E853BC17A}"/>
          </ac:spMkLst>
        </pc:spChg>
        <pc:spChg chg="add mod">
          <ac:chgData name="Joshua Holland" userId="b95b5237f92cb616" providerId="Windows Live" clId="Web-{C5460B53-73B6-48D9-8B7A-262D8F398248}" dt="2023-11-21T22:42:10.187" v="464" actId="20577"/>
          <ac:spMkLst>
            <pc:docMk/>
            <pc:sldMk cId="3746276519" sldId="261"/>
            <ac:spMk id="147" creationId="{170B1CA5-7E14-AD1C-0B46-12B9F5758FFF}"/>
          </ac:spMkLst>
        </pc:spChg>
        <pc:spChg chg="add del">
          <ac:chgData name="Joshua Holland" userId="b95b5237f92cb616" providerId="Windows Live" clId="Web-{C5460B53-73B6-48D9-8B7A-262D8F398248}" dt="2023-11-21T22:20:18.808" v="176"/>
          <ac:spMkLst>
            <pc:docMk/>
            <pc:sldMk cId="3746276519" sldId="261"/>
            <ac:spMk id="148" creationId="{8B940136-939D-F739-3853-CBC86F83B373}"/>
          </ac:spMkLst>
        </pc:spChg>
        <pc:spChg chg="add mod">
          <ac:chgData name="Joshua Holland" userId="b95b5237f92cb616" providerId="Windows Live" clId="Web-{C5460B53-73B6-48D9-8B7A-262D8F398248}" dt="2023-11-21T22:40:45.872" v="422" actId="20577"/>
          <ac:spMkLst>
            <pc:docMk/>
            <pc:sldMk cId="3746276519" sldId="261"/>
            <ac:spMk id="149" creationId="{BDA0A916-3FEA-2363-7509-F09162DDE4B4}"/>
          </ac:spMkLst>
        </pc:spChg>
        <pc:spChg chg="add mod">
          <ac:chgData name="Joshua Holland" userId="b95b5237f92cb616" providerId="Windows Live" clId="Web-{C5460B53-73B6-48D9-8B7A-262D8F398248}" dt="2023-11-21T22:41:23.873" v="434" actId="20577"/>
          <ac:spMkLst>
            <pc:docMk/>
            <pc:sldMk cId="3746276519" sldId="261"/>
            <ac:spMk id="150" creationId="{478D9CE4-FCD7-D68B-1F7B-E1729F834395}"/>
          </ac:spMkLst>
        </pc:spChg>
        <pc:spChg chg="add mod">
          <ac:chgData name="Joshua Holland" userId="b95b5237f92cb616" providerId="Windows Live" clId="Web-{C5460B53-73B6-48D9-8B7A-262D8F398248}" dt="2023-11-21T22:34:12.809" v="339" actId="1076"/>
          <ac:spMkLst>
            <pc:docMk/>
            <pc:sldMk cId="3746276519" sldId="261"/>
            <ac:spMk id="151" creationId="{A19CD8CB-311D-0FE3-024F-DC8F70CE618F}"/>
          </ac:spMkLst>
        </pc:spChg>
        <pc:spChg chg="add del mod">
          <ac:chgData name="Joshua Holland" userId="b95b5237f92cb616" providerId="Windows Live" clId="Web-{C5460B53-73B6-48D9-8B7A-262D8F398248}" dt="2023-11-21T22:35:45.266" v="348"/>
          <ac:spMkLst>
            <pc:docMk/>
            <pc:sldMk cId="3746276519" sldId="261"/>
            <ac:spMk id="152" creationId="{B2AD1032-8AAF-771C-D19B-196BD5CD0637}"/>
          </ac:spMkLst>
        </pc:spChg>
        <pc:spChg chg="add mod">
          <ac:chgData name="Joshua Holland" userId="b95b5237f92cb616" providerId="Windows Live" clId="Web-{C5460B53-73B6-48D9-8B7A-262D8F398248}" dt="2023-11-21T22:34:04.793" v="338" actId="1076"/>
          <ac:spMkLst>
            <pc:docMk/>
            <pc:sldMk cId="3746276519" sldId="261"/>
            <ac:spMk id="153" creationId="{86DF8EBA-8131-C061-3186-B10563C88197}"/>
          </ac:spMkLst>
        </pc:spChg>
        <pc:spChg chg="add mod">
          <ac:chgData name="Joshua Holland" userId="b95b5237f92cb616" providerId="Windows Live" clId="Web-{C5460B53-73B6-48D9-8B7A-262D8F398248}" dt="2023-11-21T22:37:23.989" v="358"/>
          <ac:spMkLst>
            <pc:docMk/>
            <pc:sldMk cId="3746276519" sldId="261"/>
            <ac:spMk id="154" creationId="{F2BBD06F-9D2B-04E8-F21C-F4E49FFF6953}"/>
          </ac:spMkLst>
        </pc:spChg>
        <pc:spChg chg="add del">
          <ac:chgData name="Joshua Holland" userId="b95b5237f92cb616" providerId="Windows Live" clId="Web-{C5460B53-73B6-48D9-8B7A-262D8F398248}" dt="2023-11-21T22:36:48.284" v="352"/>
          <ac:spMkLst>
            <pc:docMk/>
            <pc:sldMk cId="3746276519" sldId="261"/>
            <ac:spMk id="155" creationId="{D85A1E10-3571-950B-DAB6-9DBA151ADFED}"/>
          </ac:spMkLst>
        </pc:spChg>
        <pc:spChg chg="add mod">
          <ac:chgData name="Joshua Holland" userId="b95b5237f92cb616" providerId="Windows Live" clId="Web-{C5460B53-73B6-48D9-8B7A-262D8F398248}" dt="2023-11-21T22:37:45.333" v="365" actId="20577"/>
          <ac:spMkLst>
            <pc:docMk/>
            <pc:sldMk cId="3746276519" sldId="261"/>
            <ac:spMk id="156" creationId="{50E8718D-33C5-09A0-E46E-227CE9FBC6CD}"/>
          </ac:spMkLst>
        </pc:spChg>
        <pc:spChg chg="add mod">
          <ac:chgData name="Joshua Holland" userId="b95b5237f92cb616" providerId="Windows Live" clId="Web-{C5460B53-73B6-48D9-8B7A-262D8F398248}" dt="2023-11-21T22:38:19.569" v="372" actId="20577"/>
          <ac:spMkLst>
            <pc:docMk/>
            <pc:sldMk cId="3746276519" sldId="261"/>
            <ac:spMk id="157" creationId="{433FB1C9-D020-932B-9319-1416375FB958}"/>
          </ac:spMkLst>
        </pc:spChg>
        <pc:spChg chg="add mod">
          <ac:chgData name="Joshua Holland" userId="b95b5237f92cb616" providerId="Windows Live" clId="Web-{C5460B53-73B6-48D9-8B7A-262D8F398248}" dt="2023-11-21T22:38:49.351" v="378" actId="20577"/>
          <ac:spMkLst>
            <pc:docMk/>
            <pc:sldMk cId="3746276519" sldId="261"/>
            <ac:spMk id="158" creationId="{6F13EF93-C0FE-CD8D-0CE1-6B4DE0247F6B}"/>
          </ac:spMkLst>
        </pc:spChg>
        <pc:spChg chg="add mod">
          <ac:chgData name="Joshua Holland" userId="b95b5237f92cb616" providerId="Windows Live" clId="Web-{C5460B53-73B6-48D9-8B7A-262D8F398248}" dt="2023-11-21T22:39:43.447" v="386" actId="20577"/>
          <ac:spMkLst>
            <pc:docMk/>
            <pc:sldMk cId="3746276519" sldId="261"/>
            <ac:spMk id="159" creationId="{5474DC9E-5267-857E-83E6-0142486C1385}"/>
          </ac:spMkLst>
        </pc:spChg>
        <pc:spChg chg="add mod">
          <ac:chgData name="Joshua Holland" userId="b95b5237f92cb616" providerId="Windows Live" clId="Web-{C5460B53-73B6-48D9-8B7A-262D8F398248}" dt="2023-11-21T22:52:40.774" v="586" actId="1076"/>
          <ac:spMkLst>
            <pc:docMk/>
            <pc:sldMk cId="3746276519" sldId="261"/>
            <ac:spMk id="160" creationId="{F223AA76-54C1-55E0-A20F-E4A0252EC052}"/>
          </ac:spMkLst>
        </pc:spChg>
        <pc:spChg chg="add mod">
          <ac:chgData name="Joshua Holland" userId="b95b5237f92cb616" providerId="Windows Live" clId="Web-{C5460B53-73B6-48D9-8B7A-262D8F398248}" dt="2023-11-21T22:52:28.680" v="585" actId="1076"/>
          <ac:spMkLst>
            <pc:docMk/>
            <pc:sldMk cId="3746276519" sldId="261"/>
            <ac:spMk id="161" creationId="{B2E54EC8-B6C7-94CF-16ED-F933D3339B29}"/>
          </ac:spMkLst>
        </pc:spChg>
        <pc:graphicFrameChg chg="add del mod modGraphic">
          <ac:chgData name="Joshua Holland" userId="b95b5237f92cb616" providerId="Windows Live" clId="Web-{C5460B53-73B6-48D9-8B7A-262D8F398248}" dt="2023-11-21T22:08:09.452" v="106"/>
          <ac:graphicFrameMkLst>
            <pc:docMk/>
            <pc:sldMk cId="3746276519" sldId="261"/>
            <ac:graphicFrameMk id="4" creationId="{3759807C-F66D-F699-9226-46F7E16FFE6B}"/>
          </ac:graphicFrameMkLst>
        </pc:graphicFrameChg>
        <pc:picChg chg="add mod">
          <ac:chgData name="Joshua Holland" userId="b95b5237f92cb616" providerId="Windows Live" clId="Web-{C5460B53-73B6-48D9-8B7A-262D8F398248}" dt="2023-11-21T22:23:07.752" v="192" actId="1076"/>
          <ac:picMkLst>
            <pc:docMk/>
            <pc:sldMk cId="3746276519" sldId="261"/>
            <ac:picMk id="118" creationId="{FFB97DE8-4DCB-20CF-EFB0-8BB87065FEF5}"/>
          </ac:picMkLst>
        </pc:picChg>
        <pc:picChg chg="add mod">
          <ac:chgData name="Joshua Holland" userId="b95b5237f92cb616" providerId="Windows Live" clId="Web-{C5460B53-73B6-48D9-8B7A-262D8F398248}" dt="2023-11-21T22:23:00.033" v="191" actId="1076"/>
          <ac:picMkLst>
            <pc:docMk/>
            <pc:sldMk cId="3746276519" sldId="261"/>
            <ac:picMk id="119" creationId="{E71A59BC-0AAC-49F1-8786-B74EA8476071}"/>
          </ac:picMkLst>
        </pc:picChg>
        <pc:picChg chg="add del mod">
          <ac:chgData name="Joshua Holland" userId="b95b5237f92cb616" providerId="Windows Live" clId="Web-{C5460B53-73B6-48D9-8B7A-262D8F398248}" dt="2023-11-21T22:17:03.223" v="133"/>
          <ac:picMkLst>
            <pc:docMk/>
            <pc:sldMk cId="3746276519" sldId="261"/>
            <ac:picMk id="121" creationId="{A7B29791-0D43-D577-2478-5F5045B24D19}"/>
          </ac:picMkLst>
        </pc:picChg>
        <pc:picChg chg="add">
          <ac:chgData name="Joshua Holland" userId="b95b5237f92cb616" providerId="Windows Live" clId="Web-{C5460B53-73B6-48D9-8B7A-262D8F398248}" dt="2023-11-21T22:17:48.271" v="135"/>
          <ac:picMkLst>
            <pc:docMk/>
            <pc:sldMk cId="3746276519" sldId="261"/>
            <ac:picMk id="127" creationId="{C9ECDD5C-152A-4CC7-8333-0F367B3A62EA}"/>
          </ac:picMkLst>
        </pc:picChg>
        <pc:picChg chg="add">
          <ac:chgData name="Joshua Holland" userId="b95b5237f92cb616" providerId="Windows Live" clId="Web-{C5460B53-73B6-48D9-8B7A-262D8F398248}" dt="2023-11-21T22:17:48.271" v="135"/>
          <ac:picMkLst>
            <pc:docMk/>
            <pc:sldMk cId="3746276519" sldId="261"/>
            <ac:picMk id="129" creationId="{7F5C92A3-369B-43F3-BDCE-E560B1B0EC89}"/>
          </ac:picMkLst>
        </pc:picChg>
        <pc:picChg chg="add">
          <ac:chgData name="Joshua Holland" userId="b95b5237f92cb616" providerId="Windows Live" clId="Web-{C5460B53-73B6-48D9-8B7A-262D8F398248}" dt="2023-11-21T22:17:48.271" v="135"/>
          <ac:picMkLst>
            <pc:docMk/>
            <pc:sldMk cId="3746276519" sldId="261"/>
            <ac:picMk id="133" creationId="{915B5014-A7EC-4BA6-9C83-8840CF81DB28}"/>
          </ac:picMkLst>
        </pc:picChg>
        <pc:picChg chg="add">
          <ac:chgData name="Joshua Holland" userId="b95b5237f92cb616" providerId="Windows Live" clId="Web-{C5460B53-73B6-48D9-8B7A-262D8F398248}" dt="2023-11-21T22:17:48.271" v="135"/>
          <ac:picMkLst>
            <pc:docMk/>
            <pc:sldMk cId="3746276519" sldId="261"/>
            <ac:picMk id="135" creationId="{022C43AB-86D7-420D-8AD7-DC0A15FDD0AF}"/>
          </ac:picMkLst>
        </pc:picChg>
      </pc:sldChg>
    </pc:docChg>
  </pc:docChgLst>
  <pc:docChgLst>
    <pc:chgData name="Joshua Holland" userId="b95b5237f92cb616" providerId="Windows Live" clId="Web-{C2C5D65C-4AED-463F-B41B-D52E16C343FA}"/>
    <pc:docChg chg="addSld delSld modSld addMainMaster delMainMaster">
      <pc:chgData name="Joshua Holland" userId="b95b5237f92cb616" providerId="Windows Live" clId="Web-{C2C5D65C-4AED-463F-B41B-D52E16C343FA}" dt="2023-11-21T13:01:44.013" v="1666" actId="1076"/>
      <pc:docMkLst>
        <pc:docMk/>
      </pc:docMkLst>
      <pc:sldChg chg="addSp delSp modSp mod setBg modClrScheme delDesignElem chgLayout">
        <pc:chgData name="Joshua Holland" userId="b95b5237f92cb616" providerId="Windows Live" clId="Web-{C2C5D65C-4AED-463F-B41B-D52E16C343FA}" dt="2023-11-20T15:46:22.483" v="28"/>
        <pc:sldMkLst>
          <pc:docMk/>
          <pc:sldMk cId="109857222" sldId="256"/>
        </pc:sldMkLst>
        <pc:spChg chg="mod ord">
          <ac:chgData name="Joshua Holland" userId="b95b5237f92cb616" providerId="Windows Live" clId="Web-{C2C5D65C-4AED-463F-B41B-D52E16C343FA}" dt="2023-11-20T15:45:05.903" v="26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Joshua Holland" userId="b95b5237f92cb616" providerId="Windows Live" clId="Web-{C2C5D65C-4AED-463F-B41B-D52E16C343FA}" dt="2023-11-20T15:45:05.903" v="26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Joshua Holland" userId="b95b5237f92cb616" providerId="Windows Live" clId="Web-{C2C5D65C-4AED-463F-B41B-D52E16C343FA}" dt="2023-11-20T15:45:05.903" v="26"/>
          <ac:spMkLst>
            <pc:docMk/>
            <pc:sldMk cId="109857222" sldId="256"/>
            <ac:spMk id="10" creationId="{FB5B0058-AF13-4859-B429-4EDDE2A26F7F}"/>
          </ac:spMkLst>
        </pc:spChg>
        <pc:spChg chg="add del">
          <ac:chgData name="Joshua Holland" userId="b95b5237f92cb616" providerId="Windows Live" clId="Web-{C2C5D65C-4AED-463F-B41B-D52E16C343FA}" dt="2023-11-20T15:45:05.903" v="26"/>
          <ac:spMkLst>
            <pc:docMk/>
            <pc:sldMk cId="109857222" sldId="256"/>
            <ac:spMk id="12" creationId="{0277405F-0B4F-4418-B773-1B38814125B6}"/>
          </ac:spMkLst>
        </pc:spChg>
        <pc:picChg chg="add mod">
          <ac:chgData name="Joshua Holland" userId="b95b5237f92cb616" providerId="Windows Live" clId="Web-{C2C5D65C-4AED-463F-B41B-D52E16C343FA}" dt="2023-11-20T15:43:49.637" v="24"/>
          <ac:picMkLst>
            <pc:docMk/>
            <pc:sldMk cId="109857222" sldId="256"/>
            <ac:picMk id="4" creationId="{96E98B32-3589-83C4-3FA7-A4E29A5864B4}"/>
          </ac:picMkLst>
        </pc:picChg>
        <pc:picChg chg="add mod">
          <ac:chgData name="Joshua Holland" userId="b95b5237f92cb616" providerId="Windows Live" clId="Web-{C2C5D65C-4AED-463F-B41B-D52E16C343FA}" dt="2023-11-20T15:43:49.637" v="24"/>
          <ac:picMkLst>
            <pc:docMk/>
            <pc:sldMk cId="109857222" sldId="256"/>
            <ac:picMk id="5" creationId="{36C387B2-F227-8485-51A3-BB5555E6A557}"/>
          </ac:picMkLst>
        </pc:picChg>
      </pc:sldChg>
      <pc:sldChg chg="add del replId">
        <pc:chgData name="Joshua Holland" userId="b95b5237f92cb616" providerId="Windows Live" clId="Web-{C2C5D65C-4AED-463F-B41B-D52E16C343FA}" dt="2023-11-20T15:46:38.623" v="30"/>
        <pc:sldMkLst>
          <pc:docMk/>
          <pc:sldMk cId="2553225259" sldId="257"/>
        </pc:sldMkLst>
      </pc:sldChg>
      <pc:sldChg chg="addSp delSp modSp new mod setBg">
        <pc:chgData name="Joshua Holland" userId="b95b5237f92cb616" providerId="Windows Live" clId="Web-{C2C5D65C-4AED-463F-B41B-D52E16C343FA}" dt="2023-11-21T13:01:44.013" v="1666" actId="1076"/>
        <pc:sldMkLst>
          <pc:docMk/>
          <pc:sldMk cId="3953034444" sldId="257"/>
        </pc:sldMkLst>
        <pc:spChg chg="mod">
          <ac:chgData name="Joshua Holland" userId="b95b5237f92cb616" providerId="Windows Live" clId="Web-{C2C5D65C-4AED-463F-B41B-D52E16C343FA}" dt="2023-11-20T17:56:40.050" v="1578" actId="1076"/>
          <ac:spMkLst>
            <pc:docMk/>
            <pc:sldMk cId="3953034444" sldId="257"/>
            <ac:spMk id="2" creationId="{BD278A68-450C-5B95-92C4-4E6350734BD5}"/>
          </ac:spMkLst>
        </pc:spChg>
        <pc:spChg chg="del mod">
          <ac:chgData name="Joshua Holland" userId="b95b5237f92cb616" providerId="Windows Live" clId="Web-{C2C5D65C-4AED-463F-B41B-D52E16C343FA}" dt="2023-11-20T18:03:57.017" v="1610"/>
          <ac:spMkLst>
            <pc:docMk/>
            <pc:sldMk cId="3953034444" sldId="257"/>
            <ac:spMk id="3" creationId="{8DE657A5-DC2B-E335-1B8E-BD6D10A7AAEA}"/>
          </ac:spMkLst>
        </pc:spChg>
        <pc:spChg chg="add del mod ord">
          <ac:chgData name="Joshua Holland" userId="b95b5237f92cb616" providerId="Windows Live" clId="Web-{C2C5D65C-4AED-463F-B41B-D52E16C343FA}" dt="2023-11-20T17:55:58.174" v="1570"/>
          <ac:spMkLst>
            <pc:docMk/>
            <pc:sldMk cId="3953034444" sldId="257"/>
            <ac:spMk id="4" creationId="{6F9741B1-07EA-8E6E-A36A-BBDA20E5A742}"/>
          </ac:spMkLst>
        </pc:spChg>
        <pc:graphicFrameChg chg="add mod modGraphic">
          <ac:chgData name="Joshua Holland" userId="b95b5237f92cb616" providerId="Windows Live" clId="Web-{C2C5D65C-4AED-463F-B41B-D52E16C343FA}" dt="2023-11-21T13:01:44.013" v="1666" actId="1076"/>
          <ac:graphicFrameMkLst>
            <pc:docMk/>
            <pc:sldMk cId="3953034444" sldId="257"/>
            <ac:graphicFrameMk id="5" creationId="{2F91F40B-740B-4803-297E-0BEF60B00A15}"/>
          </ac:graphicFrameMkLst>
        </pc:graphicFrameChg>
      </pc:sldChg>
      <pc:sldChg chg="addSp delSp modSp new mod setBg">
        <pc:chgData name="Joshua Holland" userId="b95b5237f92cb616" providerId="Windows Live" clId="Web-{C2C5D65C-4AED-463F-B41B-D52E16C343FA}" dt="2023-11-20T18:10:27.030" v="1629"/>
        <pc:sldMkLst>
          <pc:docMk/>
          <pc:sldMk cId="1982712259" sldId="258"/>
        </pc:sldMkLst>
        <pc:spChg chg="mod">
          <ac:chgData name="Joshua Holland" userId="b95b5237f92cb616" providerId="Windows Live" clId="Web-{C2C5D65C-4AED-463F-B41B-D52E16C343FA}" dt="2023-11-20T18:07:22.868" v="1622" actId="1076"/>
          <ac:spMkLst>
            <pc:docMk/>
            <pc:sldMk cId="1982712259" sldId="258"/>
            <ac:spMk id="2" creationId="{68A12B25-114A-FFC1-99A3-0AA742D8E457}"/>
          </ac:spMkLst>
        </pc:spChg>
        <pc:spChg chg="del mod">
          <ac:chgData name="Joshua Holland" userId="b95b5237f92cb616" providerId="Windows Live" clId="Web-{C2C5D65C-4AED-463F-B41B-D52E16C343FA}" dt="2023-11-20T18:04:49.255" v="1611"/>
          <ac:spMkLst>
            <pc:docMk/>
            <pc:sldMk cId="1982712259" sldId="258"/>
            <ac:spMk id="3" creationId="{7D3E8212-1DDD-37E9-0774-7E77A501067C}"/>
          </ac:spMkLst>
        </pc:spChg>
        <pc:graphicFrameChg chg="add mod modGraphic">
          <ac:chgData name="Joshua Holland" userId="b95b5237f92cb616" providerId="Windows Live" clId="Web-{C2C5D65C-4AED-463F-B41B-D52E16C343FA}" dt="2023-11-20T18:10:27.030" v="1629"/>
          <ac:graphicFrameMkLst>
            <pc:docMk/>
            <pc:sldMk cId="1982712259" sldId="258"/>
            <ac:graphicFrameMk id="5" creationId="{75C744B6-7E8F-3F95-04C5-DE7744347BA3}"/>
          </ac:graphicFrameMkLst>
        </pc:graphicFrameChg>
      </pc:sldChg>
      <pc:sldChg chg="addSp delSp modSp new mod setBg">
        <pc:chgData name="Joshua Holland" userId="b95b5237f92cb616" providerId="Windows Live" clId="Web-{C2C5D65C-4AED-463F-B41B-D52E16C343FA}" dt="2023-11-20T18:12:01.347" v="1665"/>
        <pc:sldMkLst>
          <pc:docMk/>
          <pc:sldMk cId="216642508" sldId="259"/>
        </pc:sldMkLst>
        <pc:spChg chg="del mod">
          <ac:chgData name="Joshua Holland" userId="b95b5237f92cb616" providerId="Windows Live" clId="Web-{C2C5D65C-4AED-463F-B41B-D52E16C343FA}" dt="2023-11-20T16:09:50.751" v="195"/>
          <ac:spMkLst>
            <pc:docMk/>
            <pc:sldMk cId="216642508" sldId="259"/>
            <ac:spMk id="2" creationId="{DE4D1144-747E-7847-2DCD-20D81EE387F2}"/>
          </ac:spMkLst>
        </pc:spChg>
        <pc:spChg chg="add del mod">
          <ac:chgData name="Joshua Holland" userId="b95b5237f92cb616" providerId="Windows Live" clId="Web-{C2C5D65C-4AED-463F-B41B-D52E16C343FA}" dt="2023-11-20T16:09:16.110" v="171"/>
          <ac:spMkLst>
            <pc:docMk/>
            <pc:sldMk cId="216642508" sldId="259"/>
            <ac:spMk id="3" creationId="{DA6BFF63-7C4F-24E8-BD27-9B790A739590}"/>
          </ac:spMkLst>
        </pc:spChg>
        <pc:spChg chg="add del mod">
          <ac:chgData name="Joshua Holland" userId="b95b5237f92cb616" providerId="Windows Live" clId="Web-{C2C5D65C-4AED-463F-B41B-D52E16C343FA}" dt="2023-11-20T16:09:52.876" v="196"/>
          <ac:spMkLst>
            <pc:docMk/>
            <pc:sldMk cId="216642508" sldId="259"/>
            <ac:spMk id="6" creationId="{25E939FC-4D68-AC48-E444-0DC6A3C3707C}"/>
          </ac:spMkLst>
        </pc:spChg>
        <pc:spChg chg="add del mod">
          <ac:chgData name="Joshua Holland" userId="b95b5237f92cb616" providerId="Windows Live" clId="Web-{C2C5D65C-4AED-463F-B41B-D52E16C343FA}" dt="2023-11-20T16:09:58.048" v="197"/>
          <ac:spMkLst>
            <pc:docMk/>
            <pc:sldMk cId="216642508" sldId="259"/>
            <ac:spMk id="9" creationId="{CAC1BFD7-E79F-7080-7774-CD595AFFE5DE}"/>
          </ac:spMkLst>
        </pc:spChg>
        <pc:spChg chg="add del">
          <ac:chgData name="Joshua Holland" userId="b95b5237f92cb616" providerId="Windows Live" clId="Web-{C2C5D65C-4AED-463F-B41B-D52E16C343FA}" dt="2023-11-20T17:39:25.470" v="1556"/>
          <ac:spMkLst>
            <pc:docMk/>
            <pc:sldMk cId="216642508" sldId="259"/>
            <ac:spMk id="16" creationId="{AEBE9F1A-B38D-446E-83AE-14B17CE77FF2}"/>
          </ac:spMkLst>
        </pc:spChg>
        <pc:spChg chg="add del">
          <ac:chgData name="Joshua Holland" userId="b95b5237f92cb616" providerId="Windows Live" clId="Web-{C2C5D65C-4AED-463F-B41B-D52E16C343FA}" dt="2023-11-20T17:39:25.470" v="1556"/>
          <ac:spMkLst>
            <pc:docMk/>
            <pc:sldMk cId="216642508" sldId="259"/>
            <ac:spMk id="22" creationId="{5E3EB826-A471-488F-9E8A-D65528A3C0CA}"/>
          </ac:spMkLst>
        </pc:spChg>
        <pc:spChg chg="add del">
          <ac:chgData name="Joshua Holland" userId="b95b5237f92cb616" providerId="Windows Live" clId="Web-{C2C5D65C-4AED-463F-B41B-D52E16C343FA}" dt="2023-11-20T17:39:25.470" v="1556"/>
          <ac:spMkLst>
            <pc:docMk/>
            <pc:sldMk cId="216642508" sldId="259"/>
            <ac:spMk id="24" creationId="{D85D5AA8-773B-469A-8802-9645A4DC9B7D}"/>
          </ac:spMkLst>
        </pc:spChg>
        <pc:spChg chg="add del">
          <ac:chgData name="Joshua Holland" userId="b95b5237f92cb616" providerId="Windows Live" clId="Web-{C2C5D65C-4AED-463F-B41B-D52E16C343FA}" dt="2023-11-20T17:39:25.470" v="1556"/>
          <ac:spMkLst>
            <pc:docMk/>
            <pc:sldMk cId="216642508" sldId="259"/>
            <ac:spMk id="26" creationId="{C75AF42C-C556-454E-B2D3-2C917CB812D5}"/>
          </ac:spMkLst>
        </pc:spChg>
        <pc:spChg chg="add">
          <ac:chgData name="Joshua Holland" userId="b95b5237f92cb616" providerId="Windows Live" clId="Web-{C2C5D65C-4AED-463F-B41B-D52E16C343FA}" dt="2023-11-20T17:39:25.470" v="1556"/>
          <ac:spMkLst>
            <pc:docMk/>
            <pc:sldMk cId="216642508" sldId="259"/>
            <ac:spMk id="35" creationId="{AEBE9F1A-B38D-446E-83AE-14B17CE77FF2}"/>
          </ac:spMkLst>
        </pc:spChg>
        <pc:spChg chg="add">
          <ac:chgData name="Joshua Holland" userId="b95b5237f92cb616" providerId="Windows Live" clId="Web-{C2C5D65C-4AED-463F-B41B-D52E16C343FA}" dt="2023-11-20T17:39:25.470" v="1556"/>
          <ac:spMkLst>
            <pc:docMk/>
            <pc:sldMk cId="216642508" sldId="259"/>
            <ac:spMk id="41" creationId="{5E3EB826-A471-488F-9E8A-D65528A3C0CA}"/>
          </ac:spMkLst>
        </pc:spChg>
        <pc:spChg chg="add">
          <ac:chgData name="Joshua Holland" userId="b95b5237f92cb616" providerId="Windows Live" clId="Web-{C2C5D65C-4AED-463F-B41B-D52E16C343FA}" dt="2023-11-20T17:39:25.470" v="1556"/>
          <ac:spMkLst>
            <pc:docMk/>
            <pc:sldMk cId="216642508" sldId="259"/>
            <ac:spMk id="43" creationId="{4309F268-A45B-4517-B03F-2774BAEFFBA6}"/>
          </ac:spMkLst>
        </pc:spChg>
        <pc:graphicFrameChg chg="add mod modGraphic">
          <ac:chgData name="Joshua Holland" userId="b95b5237f92cb616" providerId="Windows Live" clId="Web-{C2C5D65C-4AED-463F-B41B-D52E16C343FA}" dt="2023-11-20T18:12:01.347" v="1665"/>
          <ac:graphicFrameMkLst>
            <pc:docMk/>
            <pc:sldMk cId="216642508" sldId="259"/>
            <ac:graphicFrameMk id="7" creationId="{353FDFCC-B156-AE0E-F6CC-C40C01C3362A}"/>
          </ac:graphicFrameMkLst>
        </pc:graphicFrameChg>
        <pc:picChg chg="add del mod ord">
          <ac:chgData name="Joshua Holland" userId="b95b5237f92cb616" providerId="Windows Live" clId="Web-{C2C5D65C-4AED-463F-B41B-D52E16C343FA}" dt="2023-11-20T16:04:40.403" v="161"/>
          <ac:picMkLst>
            <pc:docMk/>
            <pc:sldMk cId="216642508" sldId="259"/>
            <ac:picMk id="4" creationId="{AC7BECDA-690A-BA95-CADD-39DC97AC4EF0}"/>
          </ac:picMkLst>
        </pc:picChg>
        <pc:picChg chg="add del">
          <ac:chgData name="Joshua Holland" userId="b95b5237f92cb616" providerId="Windows Live" clId="Web-{C2C5D65C-4AED-463F-B41B-D52E16C343FA}" dt="2023-11-20T17:39:25.470" v="1556"/>
          <ac:picMkLst>
            <pc:docMk/>
            <pc:sldMk cId="216642508" sldId="259"/>
            <ac:picMk id="12" creationId="{C9ECDD5C-152A-4CC7-8333-0F367B3A62EA}"/>
          </ac:picMkLst>
        </pc:picChg>
        <pc:picChg chg="add del">
          <ac:chgData name="Joshua Holland" userId="b95b5237f92cb616" providerId="Windows Live" clId="Web-{C2C5D65C-4AED-463F-B41B-D52E16C343FA}" dt="2023-11-20T17:39:25.470" v="1556"/>
          <ac:picMkLst>
            <pc:docMk/>
            <pc:sldMk cId="216642508" sldId="259"/>
            <ac:picMk id="14" creationId="{7F5C92A3-369B-43F3-BDCE-E560B1B0EC89}"/>
          </ac:picMkLst>
        </pc:picChg>
        <pc:picChg chg="add del">
          <ac:chgData name="Joshua Holland" userId="b95b5237f92cb616" providerId="Windows Live" clId="Web-{C2C5D65C-4AED-463F-B41B-D52E16C343FA}" dt="2023-11-20T17:39:25.470" v="1556"/>
          <ac:picMkLst>
            <pc:docMk/>
            <pc:sldMk cId="216642508" sldId="259"/>
            <ac:picMk id="18" creationId="{915B5014-A7EC-4BA6-9C83-8840CF81DB28}"/>
          </ac:picMkLst>
        </pc:picChg>
        <pc:picChg chg="add del">
          <ac:chgData name="Joshua Holland" userId="b95b5237f92cb616" providerId="Windows Live" clId="Web-{C2C5D65C-4AED-463F-B41B-D52E16C343FA}" dt="2023-11-20T17:39:25.470" v="1556"/>
          <ac:picMkLst>
            <pc:docMk/>
            <pc:sldMk cId="216642508" sldId="259"/>
            <ac:picMk id="20" creationId="{022C43AB-86D7-420D-8AD7-DC0A15FDD0AF}"/>
          </ac:picMkLst>
        </pc:picChg>
        <pc:picChg chg="add">
          <ac:chgData name="Joshua Holland" userId="b95b5237f92cb616" providerId="Windows Live" clId="Web-{C2C5D65C-4AED-463F-B41B-D52E16C343FA}" dt="2023-11-20T17:39:25.470" v="1556"/>
          <ac:picMkLst>
            <pc:docMk/>
            <pc:sldMk cId="216642508" sldId="259"/>
            <ac:picMk id="31" creationId="{C9ECDD5C-152A-4CC7-8333-0F367B3A62EA}"/>
          </ac:picMkLst>
        </pc:picChg>
        <pc:picChg chg="add">
          <ac:chgData name="Joshua Holland" userId="b95b5237f92cb616" providerId="Windows Live" clId="Web-{C2C5D65C-4AED-463F-B41B-D52E16C343FA}" dt="2023-11-20T17:39:25.470" v="1556"/>
          <ac:picMkLst>
            <pc:docMk/>
            <pc:sldMk cId="216642508" sldId="259"/>
            <ac:picMk id="33" creationId="{7F5C92A3-369B-43F3-BDCE-E560B1B0EC89}"/>
          </ac:picMkLst>
        </pc:picChg>
        <pc:picChg chg="add">
          <ac:chgData name="Joshua Holland" userId="b95b5237f92cb616" providerId="Windows Live" clId="Web-{C2C5D65C-4AED-463F-B41B-D52E16C343FA}" dt="2023-11-20T17:39:25.470" v="1556"/>
          <ac:picMkLst>
            <pc:docMk/>
            <pc:sldMk cId="216642508" sldId="259"/>
            <ac:picMk id="37" creationId="{915B5014-A7EC-4BA6-9C83-8840CF81DB28}"/>
          </ac:picMkLst>
        </pc:picChg>
        <pc:picChg chg="add">
          <ac:chgData name="Joshua Holland" userId="b95b5237f92cb616" providerId="Windows Live" clId="Web-{C2C5D65C-4AED-463F-B41B-D52E16C343FA}" dt="2023-11-20T17:39:25.470" v="1556"/>
          <ac:picMkLst>
            <pc:docMk/>
            <pc:sldMk cId="216642508" sldId="259"/>
            <ac:picMk id="39" creationId="{022C43AB-86D7-420D-8AD7-DC0A15FDD0AF}"/>
          </ac:picMkLst>
        </pc:picChg>
      </pc:sldChg>
      <pc:sldChg chg="addSp modSp new">
        <pc:chgData name="Joshua Holland" userId="b95b5237f92cb616" providerId="Windows Live" clId="Web-{C2C5D65C-4AED-463F-B41B-D52E16C343FA}" dt="2023-11-20T17:47:36.720" v="1567" actId="1076"/>
        <pc:sldMkLst>
          <pc:docMk/>
          <pc:sldMk cId="3990671987" sldId="260"/>
        </pc:sldMkLst>
        <pc:spChg chg="mod">
          <ac:chgData name="Joshua Holland" userId="b95b5237f92cb616" providerId="Windows Live" clId="Web-{C2C5D65C-4AED-463F-B41B-D52E16C343FA}" dt="2023-11-20T16:25:36.747" v="992" actId="20577"/>
          <ac:spMkLst>
            <pc:docMk/>
            <pc:sldMk cId="3990671987" sldId="260"/>
            <ac:spMk id="2" creationId="{AA4A9B8D-F86C-25EA-B6D4-8D50446303B8}"/>
          </ac:spMkLst>
        </pc:spChg>
        <pc:spChg chg="mod">
          <ac:chgData name="Joshua Holland" userId="b95b5237f92cb616" providerId="Windows Live" clId="Web-{C2C5D65C-4AED-463F-B41B-D52E16C343FA}" dt="2023-11-20T16:31:45.689" v="1026" actId="20577"/>
          <ac:spMkLst>
            <pc:docMk/>
            <pc:sldMk cId="3990671987" sldId="260"/>
            <ac:spMk id="3" creationId="{25E85C5C-9720-DDF1-BFC5-730462D8AAB1}"/>
          </ac:spMkLst>
        </pc:spChg>
        <pc:spChg chg="add mod">
          <ac:chgData name="Joshua Holland" userId="b95b5237f92cb616" providerId="Windows Live" clId="Web-{C2C5D65C-4AED-463F-B41B-D52E16C343FA}" dt="2023-11-20T17:47:36.720" v="1567" actId="1076"/>
          <ac:spMkLst>
            <pc:docMk/>
            <pc:sldMk cId="3990671987" sldId="260"/>
            <ac:spMk id="4" creationId="{ACE86C53-12BC-03DB-9E24-E06946171F00}"/>
          </ac:spMkLst>
        </pc:spChg>
      </pc:sldChg>
      <pc:sldMasterChg chg="del delSldLayout">
        <pc:chgData name="Joshua Holland" userId="b95b5237f92cb616" providerId="Windows Live" clId="Web-{C2C5D65C-4AED-463F-B41B-D52E16C343FA}" dt="2023-11-20T15:45:05.903" v="26"/>
        <pc:sldMasterMkLst>
          <pc:docMk/>
          <pc:sldMasterMk cId="2460954070" sldId="2147483660"/>
        </pc:sldMasterMkLst>
        <pc:sldLayoutChg chg="del">
          <pc:chgData name="Joshua Holland" userId="b95b5237f92cb616" providerId="Windows Live" clId="Web-{C2C5D65C-4AED-463F-B41B-D52E16C343FA}" dt="2023-11-20T15:45:05.903" v="26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Joshua Holland" userId="b95b5237f92cb616" providerId="Windows Live" clId="Web-{C2C5D65C-4AED-463F-B41B-D52E16C343FA}" dt="2023-11-20T15:45:05.903" v="26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Joshua Holland" userId="b95b5237f92cb616" providerId="Windows Live" clId="Web-{C2C5D65C-4AED-463F-B41B-D52E16C343FA}" dt="2023-11-20T15:45:05.903" v="26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Joshua Holland" userId="b95b5237f92cb616" providerId="Windows Live" clId="Web-{C2C5D65C-4AED-463F-B41B-D52E16C343FA}" dt="2023-11-20T15:45:05.903" v="26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Joshua Holland" userId="b95b5237f92cb616" providerId="Windows Live" clId="Web-{C2C5D65C-4AED-463F-B41B-D52E16C343FA}" dt="2023-11-20T15:45:05.903" v="26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Joshua Holland" userId="b95b5237f92cb616" providerId="Windows Live" clId="Web-{C2C5D65C-4AED-463F-B41B-D52E16C343FA}" dt="2023-11-20T15:45:05.903" v="26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Joshua Holland" userId="b95b5237f92cb616" providerId="Windows Live" clId="Web-{C2C5D65C-4AED-463F-B41B-D52E16C343FA}" dt="2023-11-20T15:45:05.903" v="26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Joshua Holland" userId="b95b5237f92cb616" providerId="Windows Live" clId="Web-{C2C5D65C-4AED-463F-B41B-D52E16C343FA}" dt="2023-11-20T15:45:05.903" v="26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Joshua Holland" userId="b95b5237f92cb616" providerId="Windows Live" clId="Web-{C2C5D65C-4AED-463F-B41B-D52E16C343FA}" dt="2023-11-20T15:45:05.903" v="26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Joshua Holland" userId="b95b5237f92cb616" providerId="Windows Live" clId="Web-{C2C5D65C-4AED-463F-B41B-D52E16C343FA}" dt="2023-11-20T15:45:05.903" v="26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Joshua Holland" userId="b95b5237f92cb616" providerId="Windows Live" clId="Web-{C2C5D65C-4AED-463F-B41B-D52E16C343FA}" dt="2023-11-20T15:45:05.903" v="26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Joshua Holland" userId="b95b5237f92cb616" providerId="Windows Live" clId="Web-{C2C5D65C-4AED-463F-B41B-D52E16C343FA}" dt="2023-11-20T15:45:05.903" v="26"/>
        <pc:sldMasterMkLst>
          <pc:docMk/>
          <pc:sldMasterMk cId="3335225100" sldId="2147483672"/>
        </pc:sldMasterMkLst>
        <pc:sldLayoutChg chg="add mod replId">
          <pc:chgData name="Joshua Holland" userId="b95b5237f92cb616" providerId="Windows Live" clId="Web-{C2C5D65C-4AED-463F-B41B-D52E16C343FA}" dt="2023-11-20T15:45:05.903" v="26"/>
          <pc:sldLayoutMkLst>
            <pc:docMk/>
            <pc:sldMasterMk cId="3335225100" sldId="2147483672"/>
            <pc:sldLayoutMk cId="2047621265" sldId="2147483673"/>
          </pc:sldLayoutMkLst>
        </pc:sldLayoutChg>
        <pc:sldLayoutChg chg="add mod replId">
          <pc:chgData name="Joshua Holland" userId="b95b5237f92cb616" providerId="Windows Live" clId="Web-{C2C5D65C-4AED-463F-B41B-D52E16C343FA}" dt="2023-11-20T15:45:05.903" v="26"/>
          <pc:sldLayoutMkLst>
            <pc:docMk/>
            <pc:sldMasterMk cId="3335225100" sldId="2147483672"/>
            <pc:sldLayoutMk cId="2315440049" sldId="2147483674"/>
          </pc:sldLayoutMkLst>
        </pc:sldLayoutChg>
        <pc:sldLayoutChg chg="add mod replId">
          <pc:chgData name="Joshua Holland" userId="b95b5237f92cb616" providerId="Windows Live" clId="Web-{C2C5D65C-4AED-463F-B41B-D52E16C343FA}" dt="2023-11-20T15:45:05.903" v="26"/>
          <pc:sldLayoutMkLst>
            <pc:docMk/>
            <pc:sldMasterMk cId="3335225100" sldId="2147483672"/>
            <pc:sldLayoutMk cId="1436913084" sldId="2147483675"/>
          </pc:sldLayoutMkLst>
        </pc:sldLayoutChg>
        <pc:sldLayoutChg chg="add mod replId">
          <pc:chgData name="Joshua Holland" userId="b95b5237f92cb616" providerId="Windows Live" clId="Web-{C2C5D65C-4AED-463F-B41B-D52E16C343FA}" dt="2023-11-20T15:45:05.903" v="26"/>
          <pc:sldLayoutMkLst>
            <pc:docMk/>
            <pc:sldMasterMk cId="3335225100" sldId="2147483672"/>
            <pc:sldLayoutMk cId="2016261331" sldId="2147483676"/>
          </pc:sldLayoutMkLst>
        </pc:sldLayoutChg>
        <pc:sldLayoutChg chg="add mod replId">
          <pc:chgData name="Joshua Holland" userId="b95b5237f92cb616" providerId="Windows Live" clId="Web-{C2C5D65C-4AED-463F-B41B-D52E16C343FA}" dt="2023-11-20T15:45:05.903" v="26"/>
          <pc:sldLayoutMkLst>
            <pc:docMk/>
            <pc:sldMasterMk cId="3335225100" sldId="2147483672"/>
            <pc:sldLayoutMk cId="1040978489" sldId="2147483677"/>
          </pc:sldLayoutMkLst>
        </pc:sldLayoutChg>
        <pc:sldLayoutChg chg="add mod replId">
          <pc:chgData name="Joshua Holland" userId="b95b5237f92cb616" providerId="Windows Live" clId="Web-{C2C5D65C-4AED-463F-B41B-D52E16C343FA}" dt="2023-11-20T15:45:05.903" v="26"/>
          <pc:sldLayoutMkLst>
            <pc:docMk/>
            <pc:sldMasterMk cId="3335225100" sldId="2147483672"/>
            <pc:sldLayoutMk cId="3535856592" sldId="2147483678"/>
          </pc:sldLayoutMkLst>
        </pc:sldLayoutChg>
        <pc:sldLayoutChg chg="add mod replId">
          <pc:chgData name="Joshua Holland" userId="b95b5237f92cb616" providerId="Windows Live" clId="Web-{C2C5D65C-4AED-463F-B41B-D52E16C343FA}" dt="2023-11-20T15:45:05.903" v="26"/>
          <pc:sldLayoutMkLst>
            <pc:docMk/>
            <pc:sldMasterMk cId="3335225100" sldId="2147483672"/>
            <pc:sldLayoutMk cId="3090879032" sldId="2147483679"/>
          </pc:sldLayoutMkLst>
        </pc:sldLayoutChg>
        <pc:sldLayoutChg chg="add mod replId">
          <pc:chgData name="Joshua Holland" userId="b95b5237f92cb616" providerId="Windows Live" clId="Web-{C2C5D65C-4AED-463F-B41B-D52E16C343FA}" dt="2023-11-20T15:45:05.903" v="26"/>
          <pc:sldLayoutMkLst>
            <pc:docMk/>
            <pc:sldMasterMk cId="3335225100" sldId="2147483672"/>
            <pc:sldLayoutMk cId="2259345326" sldId="2147483680"/>
          </pc:sldLayoutMkLst>
        </pc:sldLayoutChg>
        <pc:sldLayoutChg chg="add mod replId">
          <pc:chgData name="Joshua Holland" userId="b95b5237f92cb616" providerId="Windows Live" clId="Web-{C2C5D65C-4AED-463F-B41B-D52E16C343FA}" dt="2023-11-20T15:45:05.903" v="26"/>
          <pc:sldLayoutMkLst>
            <pc:docMk/>
            <pc:sldMasterMk cId="3335225100" sldId="2147483672"/>
            <pc:sldLayoutMk cId="3718351152" sldId="2147483681"/>
          </pc:sldLayoutMkLst>
        </pc:sldLayoutChg>
        <pc:sldLayoutChg chg="add mod replId">
          <pc:chgData name="Joshua Holland" userId="b95b5237f92cb616" providerId="Windows Live" clId="Web-{C2C5D65C-4AED-463F-B41B-D52E16C343FA}" dt="2023-11-20T15:45:05.903" v="26"/>
          <pc:sldLayoutMkLst>
            <pc:docMk/>
            <pc:sldMasterMk cId="3335225100" sldId="2147483672"/>
            <pc:sldLayoutMk cId="3931468250" sldId="2147483682"/>
          </pc:sldLayoutMkLst>
        </pc:sldLayoutChg>
        <pc:sldLayoutChg chg="add mod replId">
          <pc:chgData name="Joshua Holland" userId="b95b5237f92cb616" providerId="Windows Live" clId="Web-{C2C5D65C-4AED-463F-B41B-D52E16C343FA}" dt="2023-11-20T15:45:05.903" v="26"/>
          <pc:sldLayoutMkLst>
            <pc:docMk/>
            <pc:sldMasterMk cId="3335225100" sldId="2147483672"/>
            <pc:sldLayoutMk cId="3436390667" sldId="2147483683"/>
          </pc:sldLayoutMkLst>
        </pc:sldLayoutChg>
        <pc:sldLayoutChg chg="add mod replId">
          <pc:chgData name="Joshua Holland" userId="b95b5237f92cb616" providerId="Windows Live" clId="Web-{C2C5D65C-4AED-463F-B41B-D52E16C343FA}" dt="2023-11-20T15:45:05.903" v="26"/>
          <pc:sldLayoutMkLst>
            <pc:docMk/>
            <pc:sldMasterMk cId="3335225100" sldId="2147483672"/>
            <pc:sldLayoutMk cId="4254277577" sldId="2147483684"/>
          </pc:sldLayoutMkLst>
        </pc:sldLayoutChg>
        <pc:sldLayoutChg chg="add mod replId">
          <pc:chgData name="Joshua Holland" userId="b95b5237f92cb616" providerId="Windows Live" clId="Web-{C2C5D65C-4AED-463F-B41B-D52E16C343FA}" dt="2023-11-20T15:45:05.903" v="26"/>
          <pc:sldLayoutMkLst>
            <pc:docMk/>
            <pc:sldMasterMk cId="3335225100" sldId="2147483672"/>
            <pc:sldLayoutMk cId="2638849574" sldId="2147483685"/>
          </pc:sldLayoutMkLst>
        </pc:sldLayoutChg>
        <pc:sldLayoutChg chg="add mod replId">
          <pc:chgData name="Joshua Holland" userId="b95b5237f92cb616" providerId="Windows Live" clId="Web-{C2C5D65C-4AED-463F-B41B-D52E16C343FA}" dt="2023-11-20T15:45:05.903" v="26"/>
          <pc:sldLayoutMkLst>
            <pc:docMk/>
            <pc:sldMasterMk cId="3335225100" sldId="2147483672"/>
            <pc:sldLayoutMk cId="1904617950" sldId="2147483686"/>
          </pc:sldLayoutMkLst>
        </pc:sldLayoutChg>
        <pc:sldLayoutChg chg="add mod replId">
          <pc:chgData name="Joshua Holland" userId="b95b5237f92cb616" providerId="Windows Live" clId="Web-{C2C5D65C-4AED-463F-B41B-D52E16C343FA}" dt="2023-11-20T15:45:05.903" v="26"/>
          <pc:sldLayoutMkLst>
            <pc:docMk/>
            <pc:sldMasterMk cId="3335225100" sldId="2147483672"/>
            <pc:sldLayoutMk cId="1552098718" sldId="2147483687"/>
          </pc:sldLayoutMkLst>
        </pc:sldLayoutChg>
        <pc:sldLayoutChg chg="add mod replId">
          <pc:chgData name="Joshua Holland" userId="b95b5237f92cb616" providerId="Windows Live" clId="Web-{C2C5D65C-4AED-463F-B41B-D52E16C343FA}" dt="2023-11-20T15:45:05.903" v="26"/>
          <pc:sldLayoutMkLst>
            <pc:docMk/>
            <pc:sldMasterMk cId="3335225100" sldId="2147483672"/>
            <pc:sldLayoutMk cId="1447247602" sldId="2147483688"/>
          </pc:sldLayoutMkLst>
        </pc:sldLayoutChg>
        <pc:sldLayoutChg chg="add mod replId">
          <pc:chgData name="Joshua Holland" userId="b95b5237f92cb616" providerId="Windows Live" clId="Web-{C2C5D65C-4AED-463F-B41B-D52E16C343FA}" dt="2023-11-20T15:45:05.903" v="26"/>
          <pc:sldLayoutMkLst>
            <pc:docMk/>
            <pc:sldMasterMk cId="3335225100" sldId="2147483672"/>
            <pc:sldLayoutMk cId="2159720190" sldId="2147483689"/>
          </pc:sldLayoutMkLst>
        </pc:sldLayoutChg>
      </pc:sldMaster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C27291-7B65-4E02-8607-9207DFD01DE2}" type="doc">
      <dgm:prSet loTypeId="urn:microsoft.com/office/officeart/2005/8/layout/vProcess5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B30ADAF-3D96-4125-B165-AB3FB9E44711}">
      <dgm:prSet/>
      <dgm:spPr/>
      <dgm:t>
        <a:bodyPr/>
        <a:lstStyle/>
        <a:p>
          <a:r>
            <a:rPr lang="en-US" b="1" i="0"/>
            <a:t>High-level object-oriented interpreted language</a:t>
          </a:r>
          <a:endParaRPr lang="en-US"/>
        </a:p>
      </dgm:t>
    </dgm:pt>
    <dgm:pt modelId="{DB610783-9FC1-4FF7-984B-24E66BF07F62}" type="parTrans" cxnId="{B42A900E-5910-48DA-BA07-A4534BB7617E}">
      <dgm:prSet/>
      <dgm:spPr/>
      <dgm:t>
        <a:bodyPr/>
        <a:lstStyle/>
        <a:p>
          <a:endParaRPr lang="en-US"/>
        </a:p>
      </dgm:t>
    </dgm:pt>
    <dgm:pt modelId="{3EEDD484-7F29-4278-A90E-30D5D512C8F7}" type="sibTrans" cxnId="{B42A900E-5910-48DA-BA07-A4534BB7617E}">
      <dgm:prSet/>
      <dgm:spPr/>
      <dgm:t>
        <a:bodyPr/>
        <a:lstStyle/>
        <a:p>
          <a:endParaRPr lang="en-US"/>
        </a:p>
      </dgm:t>
    </dgm:pt>
    <dgm:pt modelId="{475FAB5E-1B72-4E3B-9EB5-4E89DA2D7ED1}">
      <dgm:prSet/>
      <dgm:spPr/>
      <dgm:t>
        <a:bodyPr/>
        <a:lstStyle/>
        <a:p>
          <a:r>
            <a:rPr lang="en-US" b="1" i="0"/>
            <a:t>Dynamically typed</a:t>
          </a:r>
          <a:endParaRPr lang="en-US"/>
        </a:p>
      </dgm:t>
    </dgm:pt>
    <dgm:pt modelId="{7025A9B0-C186-4CD6-881A-84BB0ACAE328}" type="parTrans" cxnId="{7BBB6669-8B03-4206-9480-78DFA79E16F9}">
      <dgm:prSet/>
      <dgm:spPr/>
      <dgm:t>
        <a:bodyPr/>
        <a:lstStyle/>
        <a:p>
          <a:endParaRPr lang="en-US"/>
        </a:p>
      </dgm:t>
    </dgm:pt>
    <dgm:pt modelId="{694E84B4-1FCB-4161-868E-C55E61B57243}" type="sibTrans" cxnId="{7BBB6669-8B03-4206-9480-78DFA79E16F9}">
      <dgm:prSet/>
      <dgm:spPr/>
      <dgm:t>
        <a:bodyPr/>
        <a:lstStyle/>
        <a:p>
          <a:endParaRPr lang="en-US"/>
        </a:p>
      </dgm:t>
    </dgm:pt>
    <dgm:pt modelId="{42E21379-3F7B-4A75-966D-FF6AB9F794BC}">
      <dgm:prSet/>
      <dgm:spPr/>
      <dgm:t>
        <a:bodyPr/>
        <a:lstStyle/>
        <a:p>
          <a:r>
            <a:rPr lang="en-US" b="1" i="0"/>
            <a:t>Created in 1991 by Guido Van Rossum</a:t>
          </a:r>
          <a:endParaRPr lang="en-US"/>
        </a:p>
      </dgm:t>
    </dgm:pt>
    <dgm:pt modelId="{1EA47E40-4419-4B71-841B-983F442954E8}" type="parTrans" cxnId="{503BCA65-824D-4D47-9200-D7DE65CEDC25}">
      <dgm:prSet/>
      <dgm:spPr/>
      <dgm:t>
        <a:bodyPr/>
        <a:lstStyle/>
        <a:p>
          <a:endParaRPr lang="en-US"/>
        </a:p>
      </dgm:t>
    </dgm:pt>
    <dgm:pt modelId="{E2172DD0-B759-4335-A91C-742283901EAC}" type="sibTrans" cxnId="{503BCA65-824D-4D47-9200-D7DE65CEDC25}">
      <dgm:prSet/>
      <dgm:spPr/>
      <dgm:t>
        <a:bodyPr/>
        <a:lstStyle/>
        <a:p>
          <a:endParaRPr lang="en-US"/>
        </a:p>
      </dgm:t>
    </dgm:pt>
    <dgm:pt modelId="{62AB85E5-8580-430D-8C2B-ACFEA300BBA3}">
      <dgm:prSet/>
      <dgm:spPr/>
      <dgm:t>
        <a:bodyPr/>
        <a:lstStyle/>
        <a:p>
          <a:r>
            <a:rPr lang="en-US" b="1" i="0"/>
            <a:t>Huge amount of library support</a:t>
          </a:r>
          <a:endParaRPr lang="en-US"/>
        </a:p>
      </dgm:t>
    </dgm:pt>
    <dgm:pt modelId="{85CA062C-B2D2-44C2-A8B5-BCD7487775BB}" type="parTrans" cxnId="{58B3D8F9-5FDA-4DF0-9DDC-84231FC9243E}">
      <dgm:prSet/>
      <dgm:spPr/>
      <dgm:t>
        <a:bodyPr/>
        <a:lstStyle/>
        <a:p>
          <a:endParaRPr lang="en-US"/>
        </a:p>
      </dgm:t>
    </dgm:pt>
    <dgm:pt modelId="{05AC9DC4-48D7-45EE-92B6-A7259A078FDC}" type="sibTrans" cxnId="{58B3D8F9-5FDA-4DF0-9DDC-84231FC9243E}">
      <dgm:prSet/>
      <dgm:spPr/>
      <dgm:t>
        <a:bodyPr/>
        <a:lstStyle/>
        <a:p>
          <a:endParaRPr lang="en-US"/>
        </a:p>
      </dgm:t>
    </dgm:pt>
    <dgm:pt modelId="{E8C80407-CA26-4DB3-B62B-F45D17DDB7E1}">
      <dgm:prSet/>
      <dgm:spPr/>
      <dgm:t>
        <a:bodyPr/>
        <a:lstStyle/>
        <a:p>
          <a:r>
            <a:rPr lang="en-US" b="1" i="0"/>
            <a:t>Syntax focuses on readability</a:t>
          </a:r>
          <a:endParaRPr lang="en-US"/>
        </a:p>
      </dgm:t>
    </dgm:pt>
    <dgm:pt modelId="{483BEC4D-CD2C-498A-ABC6-032DB9425450}" type="parTrans" cxnId="{A368BC64-FA90-43E0-83E4-FBDA79FFA4BB}">
      <dgm:prSet/>
      <dgm:spPr/>
      <dgm:t>
        <a:bodyPr/>
        <a:lstStyle/>
        <a:p>
          <a:endParaRPr lang="en-US"/>
        </a:p>
      </dgm:t>
    </dgm:pt>
    <dgm:pt modelId="{B0CC0088-F40A-438E-ABE2-11848EECD903}" type="sibTrans" cxnId="{A368BC64-FA90-43E0-83E4-FBDA79FFA4BB}">
      <dgm:prSet/>
      <dgm:spPr/>
      <dgm:t>
        <a:bodyPr/>
        <a:lstStyle/>
        <a:p>
          <a:endParaRPr lang="en-US"/>
        </a:p>
      </dgm:t>
    </dgm:pt>
    <dgm:pt modelId="{E6F0DA22-0069-4FFA-B9AF-F08E31F56A1D}" type="pres">
      <dgm:prSet presAssocID="{20C27291-7B65-4E02-8607-9207DFD01DE2}" presName="outerComposite" presStyleCnt="0">
        <dgm:presLayoutVars>
          <dgm:chMax val="5"/>
          <dgm:dir/>
          <dgm:resizeHandles val="exact"/>
        </dgm:presLayoutVars>
      </dgm:prSet>
      <dgm:spPr/>
    </dgm:pt>
    <dgm:pt modelId="{839B10E4-D5CA-48DE-B37B-74C9B055A048}" type="pres">
      <dgm:prSet presAssocID="{20C27291-7B65-4E02-8607-9207DFD01DE2}" presName="dummyMaxCanvas" presStyleCnt="0">
        <dgm:presLayoutVars/>
      </dgm:prSet>
      <dgm:spPr/>
    </dgm:pt>
    <dgm:pt modelId="{8A255198-733E-4687-979F-98ADA9012188}" type="pres">
      <dgm:prSet presAssocID="{20C27291-7B65-4E02-8607-9207DFD01DE2}" presName="FiveNodes_1" presStyleLbl="node1" presStyleIdx="0" presStyleCnt="5">
        <dgm:presLayoutVars>
          <dgm:bulletEnabled val="1"/>
        </dgm:presLayoutVars>
      </dgm:prSet>
      <dgm:spPr/>
    </dgm:pt>
    <dgm:pt modelId="{416B65D8-E121-4390-98DE-4E0EB74DAAB0}" type="pres">
      <dgm:prSet presAssocID="{20C27291-7B65-4E02-8607-9207DFD01DE2}" presName="FiveNodes_2" presStyleLbl="node1" presStyleIdx="1" presStyleCnt="5">
        <dgm:presLayoutVars>
          <dgm:bulletEnabled val="1"/>
        </dgm:presLayoutVars>
      </dgm:prSet>
      <dgm:spPr/>
    </dgm:pt>
    <dgm:pt modelId="{E43684A1-773C-430B-B2D5-143A028710A8}" type="pres">
      <dgm:prSet presAssocID="{20C27291-7B65-4E02-8607-9207DFD01DE2}" presName="FiveNodes_3" presStyleLbl="node1" presStyleIdx="2" presStyleCnt="5">
        <dgm:presLayoutVars>
          <dgm:bulletEnabled val="1"/>
        </dgm:presLayoutVars>
      </dgm:prSet>
      <dgm:spPr/>
    </dgm:pt>
    <dgm:pt modelId="{7B9D4CE3-184F-448B-BB04-C89FD2F1DE52}" type="pres">
      <dgm:prSet presAssocID="{20C27291-7B65-4E02-8607-9207DFD01DE2}" presName="FiveNodes_4" presStyleLbl="node1" presStyleIdx="3" presStyleCnt="5">
        <dgm:presLayoutVars>
          <dgm:bulletEnabled val="1"/>
        </dgm:presLayoutVars>
      </dgm:prSet>
      <dgm:spPr/>
    </dgm:pt>
    <dgm:pt modelId="{4E75B2D8-06F6-4F80-9EB3-D7F787F13370}" type="pres">
      <dgm:prSet presAssocID="{20C27291-7B65-4E02-8607-9207DFD01DE2}" presName="FiveNodes_5" presStyleLbl="node1" presStyleIdx="4" presStyleCnt="5">
        <dgm:presLayoutVars>
          <dgm:bulletEnabled val="1"/>
        </dgm:presLayoutVars>
      </dgm:prSet>
      <dgm:spPr/>
    </dgm:pt>
    <dgm:pt modelId="{4192E984-6330-41B0-A45F-2C8B9380CF4E}" type="pres">
      <dgm:prSet presAssocID="{20C27291-7B65-4E02-8607-9207DFD01DE2}" presName="FiveConn_1-2" presStyleLbl="fgAccFollowNode1" presStyleIdx="0" presStyleCnt="4">
        <dgm:presLayoutVars>
          <dgm:bulletEnabled val="1"/>
        </dgm:presLayoutVars>
      </dgm:prSet>
      <dgm:spPr/>
    </dgm:pt>
    <dgm:pt modelId="{ADB77812-1C64-422F-961E-60B05C7B45D0}" type="pres">
      <dgm:prSet presAssocID="{20C27291-7B65-4E02-8607-9207DFD01DE2}" presName="FiveConn_2-3" presStyleLbl="fgAccFollowNode1" presStyleIdx="1" presStyleCnt="4">
        <dgm:presLayoutVars>
          <dgm:bulletEnabled val="1"/>
        </dgm:presLayoutVars>
      </dgm:prSet>
      <dgm:spPr/>
    </dgm:pt>
    <dgm:pt modelId="{A41599DC-034A-4FCD-B6FA-8F83253CEE30}" type="pres">
      <dgm:prSet presAssocID="{20C27291-7B65-4E02-8607-9207DFD01DE2}" presName="FiveConn_3-4" presStyleLbl="fgAccFollowNode1" presStyleIdx="2" presStyleCnt="4">
        <dgm:presLayoutVars>
          <dgm:bulletEnabled val="1"/>
        </dgm:presLayoutVars>
      </dgm:prSet>
      <dgm:spPr/>
    </dgm:pt>
    <dgm:pt modelId="{98A0311C-4B1C-4960-BA29-229A6CCD18DD}" type="pres">
      <dgm:prSet presAssocID="{20C27291-7B65-4E02-8607-9207DFD01DE2}" presName="FiveConn_4-5" presStyleLbl="fgAccFollowNode1" presStyleIdx="3" presStyleCnt="4">
        <dgm:presLayoutVars>
          <dgm:bulletEnabled val="1"/>
        </dgm:presLayoutVars>
      </dgm:prSet>
      <dgm:spPr/>
    </dgm:pt>
    <dgm:pt modelId="{45EC1CF9-5A4F-4DC6-948E-4AC643407F18}" type="pres">
      <dgm:prSet presAssocID="{20C27291-7B65-4E02-8607-9207DFD01DE2}" presName="FiveNodes_1_text" presStyleLbl="node1" presStyleIdx="4" presStyleCnt="5">
        <dgm:presLayoutVars>
          <dgm:bulletEnabled val="1"/>
        </dgm:presLayoutVars>
      </dgm:prSet>
      <dgm:spPr/>
    </dgm:pt>
    <dgm:pt modelId="{FFB06976-ABF5-42AC-BE24-E979BC154F40}" type="pres">
      <dgm:prSet presAssocID="{20C27291-7B65-4E02-8607-9207DFD01DE2}" presName="FiveNodes_2_text" presStyleLbl="node1" presStyleIdx="4" presStyleCnt="5">
        <dgm:presLayoutVars>
          <dgm:bulletEnabled val="1"/>
        </dgm:presLayoutVars>
      </dgm:prSet>
      <dgm:spPr/>
    </dgm:pt>
    <dgm:pt modelId="{0A8CA587-6C5D-46C6-8882-3E64312339E9}" type="pres">
      <dgm:prSet presAssocID="{20C27291-7B65-4E02-8607-9207DFD01DE2}" presName="FiveNodes_3_text" presStyleLbl="node1" presStyleIdx="4" presStyleCnt="5">
        <dgm:presLayoutVars>
          <dgm:bulletEnabled val="1"/>
        </dgm:presLayoutVars>
      </dgm:prSet>
      <dgm:spPr/>
    </dgm:pt>
    <dgm:pt modelId="{7848C54B-934B-4064-BCB7-6D84B4B2CA13}" type="pres">
      <dgm:prSet presAssocID="{20C27291-7B65-4E02-8607-9207DFD01DE2}" presName="FiveNodes_4_text" presStyleLbl="node1" presStyleIdx="4" presStyleCnt="5">
        <dgm:presLayoutVars>
          <dgm:bulletEnabled val="1"/>
        </dgm:presLayoutVars>
      </dgm:prSet>
      <dgm:spPr/>
    </dgm:pt>
    <dgm:pt modelId="{21CFABC6-2161-42F9-835E-975721F554B4}" type="pres">
      <dgm:prSet presAssocID="{20C27291-7B65-4E02-8607-9207DFD01DE2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B42A900E-5910-48DA-BA07-A4534BB7617E}" srcId="{20C27291-7B65-4E02-8607-9207DFD01DE2}" destId="{CB30ADAF-3D96-4125-B165-AB3FB9E44711}" srcOrd="0" destOrd="0" parTransId="{DB610783-9FC1-4FF7-984B-24E66BF07F62}" sibTransId="{3EEDD484-7F29-4278-A90E-30D5D512C8F7}"/>
    <dgm:cxn modelId="{9A770613-0A08-4F3F-8046-4D581D6A3A5A}" type="presOf" srcId="{42E21379-3F7B-4A75-966D-FF6AB9F794BC}" destId="{E43684A1-773C-430B-B2D5-143A028710A8}" srcOrd="0" destOrd="0" presId="urn:microsoft.com/office/officeart/2005/8/layout/vProcess5"/>
    <dgm:cxn modelId="{A5CC6A25-6599-4645-B02C-C2F18DB588F8}" type="presOf" srcId="{42E21379-3F7B-4A75-966D-FF6AB9F794BC}" destId="{0A8CA587-6C5D-46C6-8882-3E64312339E9}" srcOrd="1" destOrd="0" presId="urn:microsoft.com/office/officeart/2005/8/layout/vProcess5"/>
    <dgm:cxn modelId="{A368BC64-FA90-43E0-83E4-FBDA79FFA4BB}" srcId="{20C27291-7B65-4E02-8607-9207DFD01DE2}" destId="{E8C80407-CA26-4DB3-B62B-F45D17DDB7E1}" srcOrd="4" destOrd="0" parTransId="{483BEC4D-CD2C-498A-ABC6-032DB9425450}" sibTransId="{B0CC0088-F40A-438E-ABE2-11848EECD903}"/>
    <dgm:cxn modelId="{503BCA65-824D-4D47-9200-D7DE65CEDC25}" srcId="{20C27291-7B65-4E02-8607-9207DFD01DE2}" destId="{42E21379-3F7B-4A75-966D-FF6AB9F794BC}" srcOrd="2" destOrd="0" parTransId="{1EA47E40-4419-4B71-841B-983F442954E8}" sibTransId="{E2172DD0-B759-4335-A91C-742283901EAC}"/>
    <dgm:cxn modelId="{7BBB6669-8B03-4206-9480-78DFA79E16F9}" srcId="{20C27291-7B65-4E02-8607-9207DFD01DE2}" destId="{475FAB5E-1B72-4E3B-9EB5-4E89DA2D7ED1}" srcOrd="1" destOrd="0" parTransId="{7025A9B0-C186-4CD6-881A-84BB0ACAE328}" sibTransId="{694E84B4-1FCB-4161-868E-C55E61B57243}"/>
    <dgm:cxn modelId="{B6ACF051-35F1-4536-A08C-A0DD5D2C4F20}" type="presOf" srcId="{694E84B4-1FCB-4161-868E-C55E61B57243}" destId="{ADB77812-1C64-422F-961E-60B05C7B45D0}" srcOrd="0" destOrd="0" presId="urn:microsoft.com/office/officeart/2005/8/layout/vProcess5"/>
    <dgm:cxn modelId="{68DF8C74-C8C3-4DE7-91C9-AF33C8C4C66A}" type="presOf" srcId="{CB30ADAF-3D96-4125-B165-AB3FB9E44711}" destId="{45EC1CF9-5A4F-4DC6-948E-4AC643407F18}" srcOrd="1" destOrd="0" presId="urn:microsoft.com/office/officeart/2005/8/layout/vProcess5"/>
    <dgm:cxn modelId="{80B85D7A-738B-4FF3-813E-C9F0932D28F3}" type="presOf" srcId="{E2172DD0-B759-4335-A91C-742283901EAC}" destId="{A41599DC-034A-4FCD-B6FA-8F83253CEE30}" srcOrd="0" destOrd="0" presId="urn:microsoft.com/office/officeart/2005/8/layout/vProcess5"/>
    <dgm:cxn modelId="{DCE1D980-4667-4892-92A3-4EDD5EE906E1}" type="presOf" srcId="{3EEDD484-7F29-4278-A90E-30D5D512C8F7}" destId="{4192E984-6330-41B0-A45F-2C8B9380CF4E}" srcOrd="0" destOrd="0" presId="urn:microsoft.com/office/officeart/2005/8/layout/vProcess5"/>
    <dgm:cxn modelId="{04DD6E9E-1D20-4029-B923-F04DE571BC1C}" type="presOf" srcId="{475FAB5E-1B72-4E3B-9EB5-4E89DA2D7ED1}" destId="{FFB06976-ABF5-42AC-BE24-E979BC154F40}" srcOrd="1" destOrd="0" presId="urn:microsoft.com/office/officeart/2005/8/layout/vProcess5"/>
    <dgm:cxn modelId="{39381F9F-8C86-45C1-8657-DBE19D38594C}" type="presOf" srcId="{E8C80407-CA26-4DB3-B62B-F45D17DDB7E1}" destId="{4E75B2D8-06F6-4F80-9EB3-D7F787F13370}" srcOrd="0" destOrd="0" presId="urn:microsoft.com/office/officeart/2005/8/layout/vProcess5"/>
    <dgm:cxn modelId="{6B3BF8CD-191E-40E5-8A8A-C02447028EE8}" type="presOf" srcId="{E8C80407-CA26-4DB3-B62B-F45D17DDB7E1}" destId="{21CFABC6-2161-42F9-835E-975721F554B4}" srcOrd="1" destOrd="0" presId="urn:microsoft.com/office/officeart/2005/8/layout/vProcess5"/>
    <dgm:cxn modelId="{010701D9-1028-4516-A2A4-4F333DD69444}" type="presOf" srcId="{62AB85E5-8580-430D-8C2B-ACFEA300BBA3}" destId="{7B9D4CE3-184F-448B-BB04-C89FD2F1DE52}" srcOrd="0" destOrd="0" presId="urn:microsoft.com/office/officeart/2005/8/layout/vProcess5"/>
    <dgm:cxn modelId="{81A1B0DD-FF39-4AF9-ACF8-6071A6114CA8}" type="presOf" srcId="{475FAB5E-1B72-4E3B-9EB5-4E89DA2D7ED1}" destId="{416B65D8-E121-4390-98DE-4E0EB74DAAB0}" srcOrd="0" destOrd="0" presId="urn:microsoft.com/office/officeart/2005/8/layout/vProcess5"/>
    <dgm:cxn modelId="{8F699EED-3E0B-4E62-A3D8-7CE48E5E5F9F}" type="presOf" srcId="{20C27291-7B65-4E02-8607-9207DFD01DE2}" destId="{E6F0DA22-0069-4FFA-B9AF-F08E31F56A1D}" srcOrd="0" destOrd="0" presId="urn:microsoft.com/office/officeart/2005/8/layout/vProcess5"/>
    <dgm:cxn modelId="{BA48B3F1-574D-44EA-8FC1-986195BBB2F9}" type="presOf" srcId="{CB30ADAF-3D96-4125-B165-AB3FB9E44711}" destId="{8A255198-733E-4687-979F-98ADA9012188}" srcOrd="0" destOrd="0" presId="urn:microsoft.com/office/officeart/2005/8/layout/vProcess5"/>
    <dgm:cxn modelId="{E1049FF3-8475-4DD9-99F0-05934AB7B5CD}" type="presOf" srcId="{05AC9DC4-48D7-45EE-92B6-A7259A078FDC}" destId="{98A0311C-4B1C-4960-BA29-229A6CCD18DD}" srcOrd="0" destOrd="0" presId="urn:microsoft.com/office/officeart/2005/8/layout/vProcess5"/>
    <dgm:cxn modelId="{58B3D8F9-5FDA-4DF0-9DDC-84231FC9243E}" srcId="{20C27291-7B65-4E02-8607-9207DFD01DE2}" destId="{62AB85E5-8580-430D-8C2B-ACFEA300BBA3}" srcOrd="3" destOrd="0" parTransId="{85CA062C-B2D2-44C2-A8B5-BCD7487775BB}" sibTransId="{05AC9DC4-48D7-45EE-92B6-A7259A078FDC}"/>
    <dgm:cxn modelId="{F32776FE-CDAA-4992-B789-FD632BD92119}" type="presOf" srcId="{62AB85E5-8580-430D-8C2B-ACFEA300BBA3}" destId="{7848C54B-934B-4064-BCB7-6D84B4B2CA13}" srcOrd="1" destOrd="0" presId="urn:microsoft.com/office/officeart/2005/8/layout/vProcess5"/>
    <dgm:cxn modelId="{C26A0327-A689-45E6-9BC0-6E260985FA42}" type="presParOf" srcId="{E6F0DA22-0069-4FFA-B9AF-F08E31F56A1D}" destId="{839B10E4-D5CA-48DE-B37B-74C9B055A048}" srcOrd="0" destOrd="0" presId="urn:microsoft.com/office/officeart/2005/8/layout/vProcess5"/>
    <dgm:cxn modelId="{FFFAF5AA-D249-4FEA-849F-C99575D81500}" type="presParOf" srcId="{E6F0DA22-0069-4FFA-B9AF-F08E31F56A1D}" destId="{8A255198-733E-4687-979F-98ADA9012188}" srcOrd="1" destOrd="0" presId="urn:microsoft.com/office/officeart/2005/8/layout/vProcess5"/>
    <dgm:cxn modelId="{D672D1DB-A8DC-4ED6-96BF-68EFE8CB8BBA}" type="presParOf" srcId="{E6F0DA22-0069-4FFA-B9AF-F08E31F56A1D}" destId="{416B65D8-E121-4390-98DE-4E0EB74DAAB0}" srcOrd="2" destOrd="0" presId="urn:microsoft.com/office/officeart/2005/8/layout/vProcess5"/>
    <dgm:cxn modelId="{028A0E7B-7BBA-4B3F-84A5-95716D197E00}" type="presParOf" srcId="{E6F0DA22-0069-4FFA-B9AF-F08E31F56A1D}" destId="{E43684A1-773C-430B-B2D5-143A028710A8}" srcOrd="3" destOrd="0" presId="urn:microsoft.com/office/officeart/2005/8/layout/vProcess5"/>
    <dgm:cxn modelId="{728B9E6F-D019-4D60-9FFB-832A197F38DD}" type="presParOf" srcId="{E6F0DA22-0069-4FFA-B9AF-F08E31F56A1D}" destId="{7B9D4CE3-184F-448B-BB04-C89FD2F1DE52}" srcOrd="4" destOrd="0" presId="urn:microsoft.com/office/officeart/2005/8/layout/vProcess5"/>
    <dgm:cxn modelId="{602DDA42-0898-4AC7-91A3-6417FD280602}" type="presParOf" srcId="{E6F0DA22-0069-4FFA-B9AF-F08E31F56A1D}" destId="{4E75B2D8-06F6-4F80-9EB3-D7F787F13370}" srcOrd="5" destOrd="0" presId="urn:microsoft.com/office/officeart/2005/8/layout/vProcess5"/>
    <dgm:cxn modelId="{CDD24C1F-A693-42EB-91CA-59E2951C8BA5}" type="presParOf" srcId="{E6F0DA22-0069-4FFA-B9AF-F08E31F56A1D}" destId="{4192E984-6330-41B0-A45F-2C8B9380CF4E}" srcOrd="6" destOrd="0" presId="urn:microsoft.com/office/officeart/2005/8/layout/vProcess5"/>
    <dgm:cxn modelId="{3BD181CB-70EF-4B39-9AAB-DABB7B9B1C98}" type="presParOf" srcId="{E6F0DA22-0069-4FFA-B9AF-F08E31F56A1D}" destId="{ADB77812-1C64-422F-961E-60B05C7B45D0}" srcOrd="7" destOrd="0" presId="urn:microsoft.com/office/officeart/2005/8/layout/vProcess5"/>
    <dgm:cxn modelId="{D7D6780A-A1D9-44C4-BBC4-F465F1FF088A}" type="presParOf" srcId="{E6F0DA22-0069-4FFA-B9AF-F08E31F56A1D}" destId="{A41599DC-034A-4FCD-B6FA-8F83253CEE30}" srcOrd="8" destOrd="0" presId="urn:microsoft.com/office/officeart/2005/8/layout/vProcess5"/>
    <dgm:cxn modelId="{70605452-8048-4141-AF2D-FFF7533EB00E}" type="presParOf" srcId="{E6F0DA22-0069-4FFA-B9AF-F08E31F56A1D}" destId="{98A0311C-4B1C-4960-BA29-229A6CCD18DD}" srcOrd="9" destOrd="0" presId="urn:microsoft.com/office/officeart/2005/8/layout/vProcess5"/>
    <dgm:cxn modelId="{8E45FCF7-F355-44AF-AC0D-DE1F0EEFDC90}" type="presParOf" srcId="{E6F0DA22-0069-4FFA-B9AF-F08E31F56A1D}" destId="{45EC1CF9-5A4F-4DC6-948E-4AC643407F18}" srcOrd="10" destOrd="0" presId="urn:microsoft.com/office/officeart/2005/8/layout/vProcess5"/>
    <dgm:cxn modelId="{0CBA7804-37A1-48C5-A9AF-BD9F3EE8DF19}" type="presParOf" srcId="{E6F0DA22-0069-4FFA-B9AF-F08E31F56A1D}" destId="{FFB06976-ABF5-42AC-BE24-E979BC154F40}" srcOrd="11" destOrd="0" presId="urn:microsoft.com/office/officeart/2005/8/layout/vProcess5"/>
    <dgm:cxn modelId="{F64AAA6B-C292-4684-86C9-7D68C80A23F7}" type="presParOf" srcId="{E6F0DA22-0069-4FFA-B9AF-F08E31F56A1D}" destId="{0A8CA587-6C5D-46C6-8882-3E64312339E9}" srcOrd="12" destOrd="0" presId="urn:microsoft.com/office/officeart/2005/8/layout/vProcess5"/>
    <dgm:cxn modelId="{52047257-B43A-403F-9EEF-E3AE57DA99F5}" type="presParOf" srcId="{E6F0DA22-0069-4FFA-B9AF-F08E31F56A1D}" destId="{7848C54B-934B-4064-BCB7-6D84B4B2CA13}" srcOrd="13" destOrd="0" presId="urn:microsoft.com/office/officeart/2005/8/layout/vProcess5"/>
    <dgm:cxn modelId="{5010CF09-CEC6-4471-A988-19669D6AED0C}" type="presParOf" srcId="{E6F0DA22-0069-4FFA-B9AF-F08E31F56A1D}" destId="{21CFABC6-2161-42F9-835E-975721F554B4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81F9D9-00B8-4009-BE96-9F3D4AB9439B}" type="doc">
      <dgm:prSet loTypeId="urn:microsoft.com/office/officeart/2018/2/layout/IconCircleList" loCatId="icon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7522B8-8542-4E6A-AD2E-BA619A3CDF0C}">
      <dgm:prSet phldrT="[Text]" phldr="0"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Calibri"/>
              <a:ea typeface="Calibri"/>
              <a:cs typeface="Calibri"/>
            </a:rPr>
            <a:t>Uses the JVM (Java Virtual Machine) to run source code</a:t>
          </a:r>
          <a:endParaRPr lang="en-US" b="1" dirty="0"/>
        </a:p>
      </dgm:t>
    </dgm:pt>
    <dgm:pt modelId="{A019BC2C-4AC2-4817-9406-881D4E57A43B}" type="parTrans" cxnId="{BC56591C-F49D-4386-8134-DEDB64381EAD}">
      <dgm:prSet/>
      <dgm:spPr/>
      <dgm:t>
        <a:bodyPr/>
        <a:lstStyle/>
        <a:p>
          <a:endParaRPr lang="en-US"/>
        </a:p>
      </dgm:t>
    </dgm:pt>
    <dgm:pt modelId="{8619AC13-CC2B-4BF2-A5BA-76355FE3BC06}" type="sibTrans" cxnId="{BC56591C-F49D-4386-8134-DEDB64381EAD}">
      <dgm:prSet/>
      <dgm:spPr/>
      <dgm:t>
        <a:bodyPr/>
        <a:lstStyle/>
        <a:p>
          <a:endParaRPr lang="en-US"/>
        </a:p>
      </dgm:t>
    </dgm:pt>
    <dgm:pt modelId="{A4A063C2-1700-4781-ADF1-303350319492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Calibri"/>
              <a:ea typeface="Calibri"/>
              <a:cs typeface="Calibri"/>
            </a:rPr>
            <a:t>High-level, object-oriented compiled language</a:t>
          </a:r>
        </a:p>
      </dgm:t>
    </dgm:pt>
    <dgm:pt modelId="{8D2A382D-81CB-48FF-8EB2-484D8428B7D4}" type="parTrans" cxnId="{AE571460-1A59-4D1E-AB83-60EBA2E22F07}">
      <dgm:prSet/>
      <dgm:spPr/>
    </dgm:pt>
    <dgm:pt modelId="{DFED54E8-894F-4601-BA74-EAAE26EE64B8}" type="sibTrans" cxnId="{AE571460-1A59-4D1E-AB83-60EBA2E22F07}">
      <dgm:prSet/>
      <dgm:spPr/>
    </dgm:pt>
    <dgm:pt modelId="{154950CC-6AAF-49BB-85C3-C21B84C221D5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Calibri"/>
              <a:ea typeface="Calibri"/>
              <a:cs typeface="Calibri"/>
            </a:rPr>
            <a:t>Created in 1995 by James Gosling at Sun Microsystems</a:t>
          </a:r>
        </a:p>
      </dgm:t>
    </dgm:pt>
    <dgm:pt modelId="{DDF86C63-A481-47E3-996E-D07E377A788B}" type="parTrans" cxnId="{40EFF86A-9821-403F-97FD-247CEE4AEF93}">
      <dgm:prSet/>
      <dgm:spPr/>
    </dgm:pt>
    <dgm:pt modelId="{6E67DA2E-0056-4728-ABF2-71287C65BDA2}" type="sibTrans" cxnId="{40EFF86A-9821-403F-97FD-247CEE4AEF93}">
      <dgm:prSet/>
      <dgm:spPr/>
    </dgm:pt>
    <dgm:pt modelId="{7B2BF146-0A64-4EF4-BF82-2642054ABEBE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Calibri"/>
              <a:ea typeface="Calibri"/>
              <a:cs typeface="Calibri"/>
            </a:rPr>
            <a:t>Statically Typed</a:t>
          </a:r>
        </a:p>
      </dgm:t>
    </dgm:pt>
    <dgm:pt modelId="{B5A80B2B-7225-4DD2-960E-5FF97BB2C207}" type="parTrans" cxnId="{C4EEC681-49EA-42E6-A7CE-87DB52044360}">
      <dgm:prSet/>
      <dgm:spPr/>
    </dgm:pt>
    <dgm:pt modelId="{EA804DF0-4CE0-4540-9CA5-B38BF7F120CE}" type="sibTrans" cxnId="{C4EEC681-49EA-42E6-A7CE-87DB52044360}">
      <dgm:prSet/>
      <dgm:spPr/>
    </dgm:pt>
    <dgm:pt modelId="{519163D4-26C5-4F30-AF1A-8DA5F1C7EC9E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Calibri"/>
              <a:ea typeface="Calibri"/>
              <a:cs typeface="Calibri"/>
            </a:rPr>
            <a:t>Similar syntax to C-based languages</a:t>
          </a:r>
        </a:p>
      </dgm:t>
    </dgm:pt>
    <dgm:pt modelId="{6303D0A6-D3A7-42E0-870F-90F761F50BDF}" type="parTrans" cxnId="{B054B589-ED14-41CA-BE69-8992DF17042B}">
      <dgm:prSet/>
      <dgm:spPr/>
    </dgm:pt>
    <dgm:pt modelId="{6A29FA7F-80AE-4C30-92BC-5EF236E9FDEF}" type="sibTrans" cxnId="{B054B589-ED14-41CA-BE69-8992DF17042B}">
      <dgm:prSet/>
      <dgm:spPr/>
    </dgm:pt>
    <dgm:pt modelId="{7B84369D-6A0D-4681-83A8-95D516E95B04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Calibri"/>
              <a:ea typeface="Calibri"/>
              <a:cs typeface="Calibri"/>
            </a:rPr>
            <a:t>Platform-independent (WORA – Write Once Run Anywhere)</a:t>
          </a:r>
        </a:p>
      </dgm:t>
    </dgm:pt>
    <dgm:pt modelId="{45B02DC9-6759-4E01-B1A8-44849A31FE02}" type="parTrans" cxnId="{534002BB-19A3-42FF-878C-952AAAEE75EB}">
      <dgm:prSet/>
      <dgm:spPr/>
    </dgm:pt>
    <dgm:pt modelId="{5832D301-BB17-447A-A746-7F88737ACBC2}" type="sibTrans" cxnId="{534002BB-19A3-42FF-878C-952AAAEE75EB}">
      <dgm:prSet/>
      <dgm:spPr/>
    </dgm:pt>
    <dgm:pt modelId="{90DD7C91-43D9-4DA1-92B7-A5094505FBEE}" type="pres">
      <dgm:prSet presAssocID="{7C81F9D9-00B8-4009-BE96-9F3D4AB9439B}" presName="root" presStyleCnt="0">
        <dgm:presLayoutVars>
          <dgm:dir/>
          <dgm:resizeHandles val="exact"/>
        </dgm:presLayoutVars>
      </dgm:prSet>
      <dgm:spPr/>
    </dgm:pt>
    <dgm:pt modelId="{F2259F3E-05F9-49E0-A5FB-7ED57AFC876A}" type="pres">
      <dgm:prSet presAssocID="{7C81F9D9-00B8-4009-BE96-9F3D4AB9439B}" presName="container" presStyleCnt="0">
        <dgm:presLayoutVars>
          <dgm:dir/>
          <dgm:resizeHandles val="exact"/>
        </dgm:presLayoutVars>
      </dgm:prSet>
      <dgm:spPr/>
    </dgm:pt>
    <dgm:pt modelId="{70D48889-ACB6-40BF-817A-0ED843A4CB35}" type="pres">
      <dgm:prSet presAssocID="{A4A063C2-1700-4781-ADF1-303350319492}" presName="compNode" presStyleCnt="0"/>
      <dgm:spPr/>
    </dgm:pt>
    <dgm:pt modelId="{69A3FD11-F545-4A0E-A9FD-ADC684F4274F}" type="pres">
      <dgm:prSet presAssocID="{A4A063C2-1700-4781-ADF1-303350319492}" presName="iconBgRect" presStyleLbl="bgShp" presStyleIdx="0" presStyleCnt="6"/>
      <dgm:spPr/>
    </dgm:pt>
    <dgm:pt modelId="{C211877C-8CF4-4FC1-ACD2-B04E91FCBF30}" type="pres">
      <dgm:prSet presAssocID="{A4A063C2-1700-4781-ADF1-30335031949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31DA4BD6-34D7-4AA9-8525-1BDAF79A331B}" type="pres">
      <dgm:prSet presAssocID="{A4A063C2-1700-4781-ADF1-303350319492}" presName="spaceRect" presStyleCnt="0"/>
      <dgm:spPr/>
    </dgm:pt>
    <dgm:pt modelId="{23F9F082-A70F-4155-BB09-C2510077E1C3}" type="pres">
      <dgm:prSet presAssocID="{A4A063C2-1700-4781-ADF1-303350319492}" presName="textRect" presStyleLbl="revTx" presStyleIdx="0" presStyleCnt="6">
        <dgm:presLayoutVars>
          <dgm:chMax val="1"/>
          <dgm:chPref val="1"/>
        </dgm:presLayoutVars>
      </dgm:prSet>
      <dgm:spPr/>
    </dgm:pt>
    <dgm:pt modelId="{7309BEC4-9220-4BC8-A389-A7C2327D9DBE}" type="pres">
      <dgm:prSet presAssocID="{DFED54E8-894F-4601-BA74-EAAE26EE64B8}" presName="sibTrans" presStyleLbl="sibTrans2D1" presStyleIdx="0" presStyleCnt="0"/>
      <dgm:spPr/>
    </dgm:pt>
    <dgm:pt modelId="{8087CE51-FBB6-4F79-92F8-E4013DB48135}" type="pres">
      <dgm:prSet presAssocID="{154950CC-6AAF-49BB-85C3-C21B84C221D5}" presName="compNode" presStyleCnt="0"/>
      <dgm:spPr/>
    </dgm:pt>
    <dgm:pt modelId="{BFAC766D-6FEB-42D3-99BD-DAAE7817450B}" type="pres">
      <dgm:prSet presAssocID="{154950CC-6AAF-49BB-85C3-C21B84C221D5}" presName="iconBgRect" presStyleLbl="bgShp" presStyleIdx="1" presStyleCnt="6"/>
      <dgm:spPr/>
    </dgm:pt>
    <dgm:pt modelId="{9A38E6B1-3B81-4712-AAAC-700B00182D36}" type="pres">
      <dgm:prSet presAssocID="{154950CC-6AAF-49BB-85C3-C21B84C221D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1D4EF862-4D9D-46CE-857B-41833E891A75}" type="pres">
      <dgm:prSet presAssocID="{154950CC-6AAF-49BB-85C3-C21B84C221D5}" presName="spaceRect" presStyleCnt="0"/>
      <dgm:spPr/>
    </dgm:pt>
    <dgm:pt modelId="{DFECA1A9-989B-4A6E-B9D2-A1B29588F57F}" type="pres">
      <dgm:prSet presAssocID="{154950CC-6AAF-49BB-85C3-C21B84C221D5}" presName="textRect" presStyleLbl="revTx" presStyleIdx="1" presStyleCnt="6">
        <dgm:presLayoutVars>
          <dgm:chMax val="1"/>
          <dgm:chPref val="1"/>
        </dgm:presLayoutVars>
      </dgm:prSet>
      <dgm:spPr/>
    </dgm:pt>
    <dgm:pt modelId="{9C0C23F6-F4A2-46A8-9D35-15A232AC30D6}" type="pres">
      <dgm:prSet presAssocID="{6E67DA2E-0056-4728-ABF2-71287C65BDA2}" presName="sibTrans" presStyleLbl="sibTrans2D1" presStyleIdx="0" presStyleCnt="0"/>
      <dgm:spPr/>
    </dgm:pt>
    <dgm:pt modelId="{6EAE667B-35C4-4FE7-9E3B-632F4CF36087}" type="pres">
      <dgm:prSet presAssocID="{7B2BF146-0A64-4EF4-BF82-2642054ABEBE}" presName="compNode" presStyleCnt="0"/>
      <dgm:spPr/>
    </dgm:pt>
    <dgm:pt modelId="{22197A19-E474-4659-9ACB-E0EE74383834}" type="pres">
      <dgm:prSet presAssocID="{7B2BF146-0A64-4EF4-BF82-2642054ABEBE}" presName="iconBgRect" presStyleLbl="bgShp" presStyleIdx="2" presStyleCnt="6"/>
      <dgm:spPr/>
    </dgm:pt>
    <dgm:pt modelId="{A3E9C1D2-299B-41CE-948C-58EF731499AC}" type="pres">
      <dgm:prSet presAssocID="{7B2BF146-0A64-4EF4-BF82-2642054ABEB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n"/>
        </a:ext>
      </dgm:extLst>
    </dgm:pt>
    <dgm:pt modelId="{C5541400-8204-43DD-9036-D1D663451BD6}" type="pres">
      <dgm:prSet presAssocID="{7B2BF146-0A64-4EF4-BF82-2642054ABEBE}" presName="spaceRect" presStyleCnt="0"/>
      <dgm:spPr/>
    </dgm:pt>
    <dgm:pt modelId="{CE2F3DF8-A863-4213-86EF-0CFCF25B40D1}" type="pres">
      <dgm:prSet presAssocID="{7B2BF146-0A64-4EF4-BF82-2642054ABEBE}" presName="textRect" presStyleLbl="revTx" presStyleIdx="2" presStyleCnt="6">
        <dgm:presLayoutVars>
          <dgm:chMax val="1"/>
          <dgm:chPref val="1"/>
        </dgm:presLayoutVars>
      </dgm:prSet>
      <dgm:spPr/>
    </dgm:pt>
    <dgm:pt modelId="{AB4889FB-06AA-4FA2-A86C-6CB9CB71FA35}" type="pres">
      <dgm:prSet presAssocID="{EA804DF0-4CE0-4540-9CA5-B38BF7F120CE}" presName="sibTrans" presStyleLbl="sibTrans2D1" presStyleIdx="0" presStyleCnt="0"/>
      <dgm:spPr/>
    </dgm:pt>
    <dgm:pt modelId="{8706F7C5-BEF3-4354-942D-D93867AE804A}" type="pres">
      <dgm:prSet presAssocID="{519163D4-26C5-4F30-AF1A-8DA5F1C7EC9E}" presName="compNode" presStyleCnt="0"/>
      <dgm:spPr/>
    </dgm:pt>
    <dgm:pt modelId="{42AD045A-A89A-46CA-BA8E-8A5B0360E3DB}" type="pres">
      <dgm:prSet presAssocID="{519163D4-26C5-4F30-AF1A-8DA5F1C7EC9E}" presName="iconBgRect" presStyleLbl="bgShp" presStyleIdx="3" presStyleCnt="6"/>
      <dgm:spPr/>
    </dgm:pt>
    <dgm:pt modelId="{47D8359E-04BE-4602-BA91-815529797AB4}" type="pres">
      <dgm:prSet presAssocID="{519163D4-26C5-4F30-AF1A-8DA5F1C7EC9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E410478-4B34-4060-AD61-588D94E46449}" type="pres">
      <dgm:prSet presAssocID="{519163D4-26C5-4F30-AF1A-8DA5F1C7EC9E}" presName="spaceRect" presStyleCnt="0"/>
      <dgm:spPr/>
    </dgm:pt>
    <dgm:pt modelId="{67CEA982-B500-4921-AA70-37512CBF9690}" type="pres">
      <dgm:prSet presAssocID="{519163D4-26C5-4F30-AF1A-8DA5F1C7EC9E}" presName="textRect" presStyleLbl="revTx" presStyleIdx="3" presStyleCnt="6">
        <dgm:presLayoutVars>
          <dgm:chMax val="1"/>
          <dgm:chPref val="1"/>
        </dgm:presLayoutVars>
      </dgm:prSet>
      <dgm:spPr/>
    </dgm:pt>
    <dgm:pt modelId="{D0F65A61-27D7-459C-BA15-42C291C0D4F7}" type="pres">
      <dgm:prSet presAssocID="{6A29FA7F-80AE-4C30-92BC-5EF236E9FDEF}" presName="sibTrans" presStyleLbl="sibTrans2D1" presStyleIdx="0" presStyleCnt="0"/>
      <dgm:spPr/>
    </dgm:pt>
    <dgm:pt modelId="{205C3811-AB4C-4BCB-9052-18C18ED28AC9}" type="pres">
      <dgm:prSet presAssocID="{7B84369D-6A0D-4681-83A8-95D516E95B04}" presName="compNode" presStyleCnt="0"/>
      <dgm:spPr/>
    </dgm:pt>
    <dgm:pt modelId="{BE389BE9-8519-4A08-8204-E2D88D6B5A81}" type="pres">
      <dgm:prSet presAssocID="{7B84369D-6A0D-4681-83A8-95D516E95B04}" presName="iconBgRect" presStyleLbl="bgShp" presStyleIdx="4" presStyleCnt="6"/>
      <dgm:spPr/>
    </dgm:pt>
    <dgm:pt modelId="{4637D108-E9A6-4CD2-BC35-96712D7E3334}" type="pres">
      <dgm:prSet presAssocID="{7B84369D-6A0D-4681-83A8-95D516E95B0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BC394E5C-1213-43D2-8958-B2F21740E5E6}" type="pres">
      <dgm:prSet presAssocID="{7B84369D-6A0D-4681-83A8-95D516E95B04}" presName="spaceRect" presStyleCnt="0"/>
      <dgm:spPr/>
    </dgm:pt>
    <dgm:pt modelId="{50DB2037-BB24-433F-BCD3-7D29A387B6E3}" type="pres">
      <dgm:prSet presAssocID="{7B84369D-6A0D-4681-83A8-95D516E95B04}" presName="textRect" presStyleLbl="revTx" presStyleIdx="4" presStyleCnt="6">
        <dgm:presLayoutVars>
          <dgm:chMax val="1"/>
          <dgm:chPref val="1"/>
        </dgm:presLayoutVars>
      </dgm:prSet>
      <dgm:spPr/>
    </dgm:pt>
    <dgm:pt modelId="{ABD00BCE-1A26-4938-AE14-E504D96F86F2}" type="pres">
      <dgm:prSet presAssocID="{5832D301-BB17-447A-A746-7F88737ACBC2}" presName="sibTrans" presStyleLbl="sibTrans2D1" presStyleIdx="0" presStyleCnt="0"/>
      <dgm:spPr/>
    </dgm:pt>
    <dgm:pt modelId="{2295CCA1-30FF-49DF-B9F5-F3CB932D7BA9}" type="pres">
      <dgm:prSet presAssocID="{BA7522B8-8542-4E6A-AD2E-BA619A3CDF0C}" presName="compNode" presStyleCnt="0"/>
      <dgm:spPr/>
    </dgm:pt>
    <dgm:pt modelId="{1A5A189A-BC6A-4E21-86DA-9E1B002DCE85}" type="pres">
      <dgm:prSet presAssocID="{BA7522B8-8542-4E6A-AD2E-BA619A3CDF0C}" presName="iconBgRect" presStyleLbl="bgShp" presStyleIdx="5" presStyleCnt="6"/>
      <dgm:spPr/>
    </dgm:pt>
    <dgm:pt modelId="{79CF44F8-648C-43C2-A8EC-C6615A249D57}" type="pres">
      <dgm:prSet presAssocID="{BA7522B8-8542-4E6A-AD2E-BA619A3CDF0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A57787AD-2D81-43DA-AC45-1C2178003ACE}" type="pres">
      <dgm:prSet presAssocID="{BA7522B8-8542-4E6A-AD2E-BA619A3CDF0C}" presName="spaceRect" presStyleCnt="0"/>
      <dgm:spPr/>
    </dgm:pt>
    <dgm:pt modelId="{8E0A2C40-AB26-4279-8379-D86C411C7669}" type="pres">
      <dgm:prSet presAssocID="{BA7522B8-8542-4E6A-AD2E-BA619A3CDF0C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970CC709-3292-41A1-A35E-3B5AD2A2886D}" type="presOf" srcId="{6E67DA2E-0056-4728-ABF2-71287C65BDA2}" destId="{9C0C23F6-F4A2-46A8-9D35-15A232AC30D6}" srcOrd="0" destOrd="0" presId="urn:microsoft.com/office/officeart/2018/2/layout/IconCircleList"/>
    <dgm:cxn modelId="{AAA6F616-2CED-4B59-906D-2349C1EA0563}" type="presOf" srcId="{EA804DF0-4CE0-4540-9CA5-B38BF7F120CE}" destId="{AB4889FB-06AA-4FA2-A86C-6CB9CB71FA35}" srcOrd="0" destOrd="0" presId="urn:microsoft.com/office/officeart/2018/2/layout/IconCircleList"/>
    <dgm:cxn modelId="{EF49AA17-8C97-4599-9431-A53089968602}" type="presOf" srcId="{DFED54E8-894F-4601-BA74-EAAE26EE64B8}" destId="{7309BEC4-9220-4BC8-A389-A7C2327D9DBE}" srcOrd="0" destOrd="0" presId="urn:microsoft.com/office/officeart/2018/2/layout/IconCircleList"/>
    <dgm:cxn modelId="{BC56591C-F49D-4386-8134-DEDB64381EAD}" srcId="{7C81F9D9-00B8-4009-BE96-9F3D4AB9439B}" destId="{BA7522B8-8542-4E6A-AD2E-BA619A3CDF0C}" srcOrd="5" destOrd="0" parTransId="{A019BC2C-4AC2-4817-9406-881D4E57A43B}" sibTransId="{8619AC13-CC2B-4BF2-A5BA-76355FE3BC06}"/>
    <dgm:cxn modelId="{8C088D28-90D3-4A0F-9246-70A4675999E9}" type="presOf" srcId="{519163D4-26C5-4F30-AF1A-8DA5F1C7EC9E}" destId="{67CEA982-B500-4921-AA70-37512CBF9690}" srcOrd="0" destOrd="0" presId="urn:microsoft.com/office/officeart/2018/2/layout/IconCircleList"/>
    <dgm:cxn modelId="{AE571460-1A59-4D1E-AB83-60EBA2E22F07}" srcId="{7C81F9D9-00B8-4009-BE96-9F3D4AB9439B}" destId="{A4A063C2-1700-4781-ADF1-303350319492}" srcOrd="0" destOrd="0" parTransId="{8D2A382D-81CB-48FF-8EB2-484D8428B7D4}" sibTransId="{DFED54E8-894F-4601-BA74-EAAE26EE64B8}"/>
    <dgm:cxn modelId="{40EFF86A-9821-403F-97FD-247CEE4AEF93}" srcId="{7C81F9D9-00B8-4009-BE96-9F3D4AB9439B}" destId="{154950CC-6AAF-49BB-85C3-C21B84C221D5}" srcOrd="1" destOrd="0" parTransId="{DDF86C63-A481-47E3-996E-D07E377A788B}" sibTransId="{6E67DA2E-0056-4728-ABF2-71287C65BDA2}"/>
    <dgm:cxn modelId="{3ACAE979-EED1-4F3E-AE84-3D35E2954940}" type="presOf" srcId="{7B84369D-6A0D-4681-83A8-95D516E95B04}" destId="{50DB2037-BB24-433F-BCD3-7D29A387B6E3}" srcOrd="0" destOrd="0" presId="urn:microsoft.com/office/officeart/2018/2/layout/IconCircleList"/>
    <dgm:cxn modelId="{C4EEC681-49EA-42E6-A7CE-87DB52044360}" srcId="{7C81F9D9-00B8-4009-BE96-9F3D4AB9439B}" destId="{7B2BF146-0A64-4EF4-BF82-2642054ABEBE}" srcOrd="2" destOrd="0" parTransId="{B5A80B2B-7225-4DD2-960E-5FF97BB2C207}" sibTransId="{EA804DF0-4CE0-4540-9CA5-B38BF7F120CE}"/>
    <dgm:cxn modelId="{B054B589-ED14-41CA-BE69-8992DF17042B}" srcId="{7C81F9D9-00B8-4009-BE96-9F3D4AB9439B}" destId="{519163D4-26C5-4F30-AF1A-8DA5F1C7EC9E}" srcOrd="3" destOrd="0" parTransId="{6303D0A6-D3A7-42E0-870F-90F761F50BDF}" sibTransId="{6A29FA7F-80AE-4C30-92BC-5EF236E9FDEF}"/>
    <dgm:cxn modelId="{A794728B-BE74-4346-84F1-01143D289F10}" type="presOf" srcId="{6A29FA7F-80AE-4C30-92BC-5EF236E9FDEF}" destId="{D0F65A61-27D7-459C-BA15-42C291C0D4F7}" srcOrd="0" destOrd="0" presId="urn:microsoft.com/office/officeart/2018/2/layout/IconCircleList"/>
    <dgm:cxn modelId="{58CB1194-C8F3-4EB0-8566-B0EF3288A105}" type="presOf" srcId="{A4A063C2-1700-4781-ADF1-303350319492}" destId="{23F9F082-A70F-4155-BB09-C2510077E1C3}" srcOrd="0" destOrd="0" presId="urn:microsoft.com/office/officeart/2018/2/layout/IconCircleList"/>
    <dgm:cxn modelId="{955E0DB3-71C5-4B61-BB2A-3DF458D66A7C}" type="presOf" srcId="{154950CC-6AAF-49BB-85C3-C21B84C221D5}" destId="{DFECA1A9-989B-4A6E-B9D2-A1B29588F57F}" srcOrd="0" destOrd="0" presId="urn:microsoft.com/office/officeart/2018/2/layout/IconCircleList"/>
    <dgm:cxn modelId="{07D8D6B3-F9A2-4B0A-9627-B9344936EEE7}" type="presOf" srcId="{5832D301-BB17-447A-A746-7F88737ACBC2}" destId="{ABD00BCE-1A26-4938-AE14-E504D96F86F2}" srcOrd="0" destOrd="0" presId="urn:microsoft.com/office/officeart/2018/2/layout/IconCircleList"/>
    <dgm:cxn modelId="{534002BB-19A3-42FF-878C-952AAAEE75EB}" srcId="{7C81F9D9-00B8-4009-BE96-9F3D4AB9439B}" destId="{7B84369D-6A0D-4681-83A8-95D516E95B04}" srcOrd="4" destOrd="0" parTransId="{45B02DC9-6759-4E01-B1A8-44849A31FE02}" sibTransId="{5832D301-BB17-447A-A746-7F88737ACBC2}"/>
    <dgm:cxn modelId="{EB8460D1-601B-4EE5-9EE5-4D252D38E7A8}" type="presOf" srcId="{BA7522B8-8542-4E6A-AD2E-BA619A3CDF0C}" destId="{8E0A2C40-AB26-4279-8379-D86C411C7669}" srcOrd="0" destOrd="0" presId="urn:microsoft.com/office/officeart/2018/2/layout/IconCircleList"/>
    <dgm:cxn modelId="{299A05E1-5DFE-4304-A6B3-3BCF3FE32883}" type="presOf" srcId="{7C81F9D9-00B8-4009-BE96-9F3D4AB9439B}" destId="{90DD7C91-43D9-4DA1-92B7-A5094505FBEE}" srcOrd="0" destOrd="0" presId="urn:microsoft.com/office/officeart/2018/2/layout/IconCircleList"/>
    <dgm:cxn modelId="{D6C403FE-D4D9-439C-AAD0-4B7A14EBDA05}" type="presOf" srcId="{7B2BF146-0A64-4EF4-BF82-2642054ABEBE}" destId="{CE2F3DF8-A863-4213-86EF-0CFCF25B40D1}" srcOrd="0" destOrd="0" presId="urn:microsoft.com/office/officeart/2018/2/layout/IconCircleList"/>
    <dgm:cxn modelId="{6CE55094-9BFE-47FF-92E5-3BA1E30243D6}" type="presParOf" srcId="{90DD7C91-43D9-4DA1-92B7-A5094505FBEE}" destId="{F2259F3E-05F9-49E0-A5FB-7ED57AFC876A}" srcOrd="0" destOrd="0" presId="urn:microsoft.com/office/officeart/2018/2/layout/IconCircleList"/>
    <dgm:cxn modelId="{F0AB0505-971B-461C-AFFC-5A8C6B25E1A5}" type="presParOf" srcId="{F2259F3E-05F9-49E0-A5FB-7ED57AFC876A}" destId="{70D48889-ACB6-40BF-817A-0ED843A4CB35}" srcOrd="0" destOrd="0" presId="urn:microsoft.com/office/officeart/2018/2/layout/IconCircleList"/>
    <dgm:cxn modelId="{530FFFFB-F9EE-4204-A625-F7133D3DB816}" type="presParOf" srcId="{70D48889-ACB6-40BF-817A-0ED843A4CB35}" destId="{69A3FD11-F545-4A0E-A9FD-ADC684F4274F}" srcOrd="0" destOrd="0" presId="urn:microsoft.com/office/officeart/2018/2/layout/IconCircleList"/>
    <dgm:cxn modelId="{443720D3-F507-4456-9970-9EB64FB654B1}" type="presParOf" srcId="{70D48889-ACB6-40BF-817A-0ED843A4CB35}" destId="{C211877C-8CF4-4FC1-ACD2-B04E91FCBF30}" srcOrd="1" destOrd="0" presId="urn:microsoft.com/office/officeart/2018/2/layout/IconCircleList"/>
    <dgm:cxn modelId="{636E2E49-3552-48AE-808B-1AE3D66B3F74}" type="presParOf" srcId="{70D48889-ACB6-40BF-817A-0ED843A4CB35}" destId="{31DA4BD6-34D7-4AA9-8525-1BDAF79A331B}" srcOrd="2" destOrd="0" presId="urn:microsoft.com/office/officeart/2018/2/layout/IconCircleList"/>
    <dgm:cxn modelId="{34B6409C-B741-4146-86A9-DA6B02F288A7}" type="presParOf" srcId="{70D48889-ACB6-40BF-817A-0ED843A4CB35}" destId="{23F9F082-A70F-4155-BB09-C2510077E1C3}" srcOrd="3" destOrd="0" presId="urn:microsoft.com/office/officeart/2018/2/layout/IconCircleList"/>
    <dgm:cxn modelId="{A74C71B0-36D0-41BD-9265-523CF1536BF8}" type="presParOf" srcId="{F2259F3E-05F9-49E0-A5FB-7ED57AFC876A}" destId="{7309BEC4-9220-4BC8-A389-A7C2327D9DBE}" srcOrd="1" destOrd="0" presId="urn:microsoft.com/office/officeart/2018/2/layout/IconCircleList"/>
    <dgm:cxn modelId="{70E02070-5EE2-4B72-BDDD-6D8E753960A8}" type="presParOf" srcId="{F2259F3E-05F9-49E0-A5FB-7ED57AFC876A}" destId="{8087CE51-FBB6-4F79-92F8-E4013DB48135}" srcOrd="2" destOrd="0" presId="urn:microsoft.com/office/officeart/2018/2/layout/IconCircleList"/>
    <dgm:cxn modelId="{52F9ECEE-0699-44E6-921C-30E08010103B}" type="presParOf" srcId="{8087CE51-FBB6-4F79-92F8-E4013DB48135}" destId="{BFAC766D-6FEB-42D3-99BD-DAAE7817450B}" srcOrd="0" destOrd="0" presId="urn:microsoft.com/office/officeart/2018/2/layout/IconCircleList"/>
    <dgm:cxn modelId="{39F9E0A6-8ABF-43AE-81FA-CD18797FD148}" type="presParOf" srcId="{8087CE51-FBB6-4F79-92F8-E4013DB48135}" destId="{9A38E6B1-3B81-4712-AAAC-700B00182D36}" srcOrd="1" destOrd="0" presId="urn:microsoft.com/office/officeart/2018/2/layout/IconCircleList"/>
    <dgm:cxn modelId="{2F4F78A0-F7AC-4FC2-997C-88D911EB891B}" type="presParOf" srcId="{8087CE51-FBB6-4F79-92F8-E4013DB48135}" destId="{1D4EF862-4D9D-46CE-857B-41833E891A75}" srcOrd="2" destOrd="0" presId="urn:microsoft.com/office/officeart/2018/2/layout/IconCircleList"/>
    <dgm:cxn modelId="{B8CEEC9C-66B1-4B15-B21E-F958253BA15B}" type="presParOf" srcId="{8087CE51-FBB6-4F79-92F8-E4013DB48135}" destId="{DFECA1A9-989B-4A6E-B9D2-A1B29588F57F}" srcOrd="3" destOrd="0" presId="urn:microsoft.com/office/officeart/2018/2/layout/IconCircleList"/>
    <dgm:cxn modelId="{8B6F649E-4515-4916-ACEC-A4E34B5F1A0E}" type="presParOf" srcId="{F2259F3E-05F9-49E0-A5FB-7ED57AFC876A}" destId="{9C0C23F6-F4A2-46A8-9D35-15A232AC30D6}" srcOrd="3" destOrd="0" presId="urn:microsoft.com/office/officeart/2018/2/layout/IconCircleList"/>
    <dgm:cxn modelId="{827D8E5B-42C2-4775-951A-BDA5C4AE0F6D}" type="presParOf" srcId="{F2259F3E-05F9-49E0-A5FB-7ED57AFC876A}" destId="{6EAE667B-35C4-4FE7-9E3B-632F4CF36087}" srcOrd="4" destOrd="0" presId="urn:microsoft.com/office/officeart/2018/2/layout/IconCircleList"/>
    <dgm:cxn modelId="{F94E86FE-30A3-4501-A72A-5E9B9772BF01}" type="presParOf" srcId="{6EAE667B-35C4-4FE7-9E3B-632F4CF36087}" destId="{22197A19-E474-4659-9ACB-E0EE74383834}" srcOrd="0" destOrd="0" presId="urn:microsoft.com/office/officeart/2018/2/layout/IconCircleList"/>
    <dgm:cxn modelId="{2CDE91FE-77AD-42D4-8099-9A56BB83C159}" type="presParOf" srcId="{6EAE667B-35C4-4FE7-9E3B-632F4CF36087}" destId="{A3E9C1D2-299B-41CE-948C-58EF731499AC}" srcOrd="1" destOrd="0" presId="urn:microsoft.com/office/officeart/2018/2/layout/IconCircleList"/>
    <dgm:cxn modelId="{1C4D1BD3-10BF-443B-ADED-6CBD29F01107}" type="presParOf" srcId="{6EAE667B-35C4-4FE7-9E3B-632F4CF36087}" destId="{C5541400-8204-43DD-9036-D1D663451BD6}" srcOrd="2" destOrd="0" presId="urn:microsoft.com/office/officeart/2018/2/layout/IconCircleList"/>
    <dgm:cxn modelId="{F870ED8C-0BC3-4409-B864-7666BA4FF70E}" type="presParOf" srcId="{6EAE667B-35C4-4FE7-9E3B-632F4CF36087}" destId="{CE2F3DF8-A863-4213-86EF-0CFCF25B40D1}" srcOrd="3" destOrd="0" presId="urn:microsoft.com/office/officeart/2018/2/layout/IconCircleList"/>
    <dgm:cxn modelId="{EBF0B3B8-437D-4B07-A8B0-84D591CDF158}" type="presParOf" srcId="{F2259F3E-05F9-49E0-A5FB-7ED57AFC876A}" destId="{AB4889FB-06AA-4FA2-A86C-6CB9CB71FA35}" srcOrd="5" destOrd="0" presId="urn:microsoft.com/office/officeart/2018/2/layout/IconCircleList"/>
    <dgm:cxn modelId="{3002108C-9845-4E6C-A60F-9DD8EC9D446D}" type="presParOf" srcId="{F2259F3E-05F9-49E0-A5FB-7ED57AFC876A}" destId="{8706F7C5-BEF3-4354-942D-D93867AE804A}" srcOrd="6" destOrd="0" presId="urn:microsoft.com/office/officeart/2018/2/layout/IconCircleList"/>
    <dgm:cxn modelId="{285C9456-2D6B-413D-AACD-B9750DE035C1}" type="presParOf" srcId="{8706F7C5-BEF3-4354-942D-D93867AE804A}" destId="{42AD045A-A89A-46CA-BA8E-8A5B0360E3DB}" srcOrd="0" destOrd="0" presId="urn:microsoft.com/office/officeart/2018/2/layout/IconCircleList"/>
    <dgm:cxn modelId="{FEBC6518-B599-45A3-87DD-130695151431}" type="presParOf" srcId="{8706F7C5-BEF3-4354-942D-D93867AE804A}" destId="{47D8359E-04BE-4602-BA91-815529797AB4}" srcOrd="1" destOrd="0" presId="urn:microsoft.com/office/officeart/2018/2/layout/IconCircleList"/>
    <dgm:cxn modelId="{589172B2-5EAB-4A86-9AFF-D1D0A0E813E0}" type="presParOf" srcId="{8706F7C5-BEF3-4354-942D-D93867AE804A}" destId="{EE410478-4B34-4060-AD61-588D94E46449}" srcOrd="2" destOrd="0" presId="urn:microsoft.com/office/officeart/2018/2/layout/IconCircleList"/>
    <dgm:cxn modelId="{D71AFF37-6C6A-423C-86A9-29E1E440608E}" type="presParOf" srcId="{8706F7C5-BEF3-4354-942D-D93867AE804A}" destId="{67CEA982-B500-4921-AA70-37512CBF9690}" srcOrd="3" destOrd="0" presId="urn:microsoft.com/office/officeart/2018/2/layout/IconCircleList"/>
    <dgm:cxn modelId="{84CD54B3-ABD8-4815-9FF3-4698208AE275}" type="presParOf" srcId="{F2259F3E-05F9-49E0-A5FB-7ED57AFC876A}" destId="{D0F65A61-27D7-459C-BA15-42C291C0D4F7}" srcOrd="7" destOrd="0" presId="urn:microsoft.com/office/officeart/2018/2/layout/IconCircleList"/>
    <dgm:cxn modelId="{BA874F25-E8C9-4DDB-99E8-23515930F2C7}" type="presParOf" srcId="{F2259F3E-05F9-49E0-A5FB-7ED57AFC876A}" destId="{205C3811-AB4C-4BCB-9052-18C18ED28AC9}" srcOrd="8" destOrd="0" presId="urn:microsoft.com/office/officeart/2018/2/layout/IconCircleList"/>
    <dgm:cxn modelId="{6276CA4D-24C6-4C07-95A7-645C8A05A318}" type="presParOf" srcId="{205C3811-AB4C-4BCB-9052-18C18ED28AC9}" destId="{BE389BE9-8519-4A08-8204-E2D88D6B5A81}" srcOrd="0" destOrd="0" presId="urn:microsoft.com/office/officeart/2018/2/layout/IconCircleList"/>
    <dgm:cxn modelId="{3F1CED05-7D53-46BC-824D-B750C22F5954}" type="presParOf" srcId="{205C3811-AB4C-4BCB-9052-18C18ED28AC9}" destId="{4637D108-E9A6-4CD2-BC35-96712D7E3334}" srcOrd="1" destOrd="0" presId="urn:microsoft.com/office/officeart/2018/2/layout/IconCircleList"/>
    <dgm:cxn modelId="{128F40B6-0721-4AF5-B5A1-58ACCD0941AE}" type="presParOf" srcId="{205C3811-AB4C-4BCB-9052-18C18ED28AC9}" destId="{BC394E5C-1213-43D2-8958-B2F21740E5E6}" srcOrd="2" destOrd="0" presId="urn:microsoft.com/office/officeart/2018/2/layout/IconCircleList"/>
    <dgm:cxn modelId="{21530F4A-6C1E-4CC2-AABA-DCA9A9E686B0}" type="presParOf" srcId="{205C3811-AB4C-4BCB-9052-18C18ED28AC9}" destId="{50DB2037-BB24-433F-BCD3-7D29A387B6E3}" srcOrd="3" destOrd="0" presId="urn:microsoft.com/office/officeart/2018/2/layout/IconCircleList"/>
    <dgm:cxn modelId="{61CC9F9E-7C63-4C0F-A503-CF131B1E3FC9}" type="presParOf" srcId="{F2259F3E-05F9-49E0-A5FB-7ED57AFC876A}" destId="{ABD00BCE-1A26-4938-AE14-E504D96F86F2}" srcOrd="9" destOrd="0" presId="urn:microsoft.com/office/officeart/2018/2/layout/IconCircleList"/>
    <dgm:cxn modelId="{141917FC-4E7B-492C-986F-8C1CEB0AADC2}" type="presParOf" srcId="{F2259F3E-05F9-49E0-A5FB-7ED57AFC876A}" destId="{2295CCA1-30FF-49DF-B9F5-F3CB932D7BA9}" srcOrd="10" destOrd="0" presId="urn:microsoft.com/office/officeart/2018/2/layout/IconCircleList"/>
    <dgm:cxn modelId="{DF4EE430-6269-4C6C-834F-FC7614AA91C9}" type="presParOf" srcId="{2295CCA1-30FF-49DF-B9F5-F3CB932D7BA9}" destId="{1A5A189A-BC6A-4E21-86DA-9E1B002DCE85}" srcOrd="0" destOrd="0" presId="urn:microsoft.com/office/officeart/2018/2/layout/IconCircleList"/>
    <dgm:cxn modelId="{028150FD-0D9C-4C69-A2D6-ADADF5CCE5AE}" type="presParOf" srcId="{2295CCA1-30FF-49DF-B9F5-F3CB932D7BA9}" destId="{79CF44F8-648C-43C2-A8EC-C6615A249D57}" srcOrd="1" destOrd="0" presId="urn:microsoft.com/office/officeart/2018/2/layout/IconCircleList"/>
    <dgm:cxn modelId="{6C498295-A3D1-425D-93DA-FF797D269F35}" type="presParOf" srcId="{2295CCA1-30FF-49DF-B9F5-F3CB932D7BA9}" destId="{A57787AD-2D81-43DA-AC45-1C2178003ACE}" srcOrd="2" destOrd="0" presId="urn:microsoft.com/office/officeart/2018/2/layout/IconCircleList"/>
    <dgm:cxn modelId="{C95DB332-A570-4E1D-87A6-6FDBA7ACDA84}" type="presParOf" srcId="{2295CCA1-30FF-49DF-B9F5-F3CB932D7BA9}" destId="{8E0A2C40-AB26-4279-8379-D86C411C766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255198-733E-4687-979F-98ADA9012188}">
      <dsp:nvSpPr>
        <dsp:cNvPr id="0" name=""/>
        <dsp:cNvSpPr/>
      </dsp:nvSpPr>
      <dsp:spPr>
        <a:xfrm>
          <a:off x="0" y="0"/>
          <a:ext cx="6571307" cy="67289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High-level object-oriented interpreted language</a:t>
          </a:r>
          <a:endParaRPr lang="en-US" sz="1800" kern="1200"/>
        </a:p>
      </dsp:txBody>
      <dsp:txXfrm>
        <a:off x="19708" y="19708"/>
        <a:ext cx="5766478" cy="633474"/>
      </dsp:txXfrm>
    </dsp:sp>
    <dsp:sp modelId="{416B65D8-E121-4390-98DE-4E0EB74DAAB0}">
      <dsp:nvSpPr>
        <dsp:cNvPr id="0" name=""/>
        <dsp:cNvSpPr/>
      </dsp:nvSpPr>
      <dsp:spPr>
        <a:xfrm>
          <a:off x="490714" y="766347"/>
          <a:ext cx="6571307" cy="67289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Dynamically typed</a:t>
          </a:r>
          <a:endParaRPr lang="en-US" sz="1800" kern="1200"/>
        </a:p>
      </dsp:txBody>
      <dsp:txXfrm>
        <a:off x="510422" y="786055"/>
        <a:ext cx="5603797" cy="633474"/>
      </dsp:txXfrm>
    </dsp:sp>
    <dsp:sp modelId="{E43684A1-773C-430B-B2D5-143A028710A8}">
      <dsp:nvSpPr>
        <dsp:cNvPr id="0" name=""/>
        <dsp:cNvSpPr/>
      </dsp:nvSpPr>
      <dsp:spPr>
        <a:xfrm>
          <a:off x="981428" y="1532695"/>
          <a:ext cx="6571307" cy="67289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Created in 1991 by Guido Van Rossum</a:t>
          </a:r>
          <a:endParaRPr lang="en-US" sz="1800" kern="1200"/>
        </a:p>
      </dsp:txBody>
      <dsp:txXfrm>
        <a:off x="1001136" y="1552403"/>
        <a:ext cx="5603797" cy="633474"/>
      </dsp:txXfrm>
    </dsp:sp>
    <dsp:sp modelId="{7B9D4CE3-184F-448B-BB04-C89FD2F1DE52}">
      <dsp:nvSpPr>
        <dsp:cNvPr id="0" name=""/>
        <dsp:cNvSpPr/>
      </dsp:nvSpPr>
      <dsp:spPr>
        <a:xfrm>
          <a:off x="1472143" y="2299042"/>
          <a:ext cx="6571307" cy="67289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Huge amount of library support</a:t>
          </a:r>
          <a:endParaRPr lang="en-US" sz="1800" kern="1200"/>
        </a:p>
      </dsp:txBody>
      <dsp:txXfrm>
        <a:off x="1491851" y="2318750"/>
        <a:ext cx="5603797" cy="633474"/>
      </dsp:txXfrm>
    </dsp:sp>
    <dsp:sp modelId="{4E75B2D8-06F6-4F80-9EB3-D7F787F13370}">
      <dsp:nvSpPr>
        <dsp:cNvPr id="0" name=""/>
        <dsp:cNvSpPr/>
      </dsp:nvSpPr>
      <dsp:spPr>
        <a:xfrm>
          <a:off x="1962857" y="3065390"/>
          <a:ext cx="6571307" cy="67289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Syntax focuses on readability</a:t>
          </a:r>
          <a:endParaRPr lang="en-US" sz="1800" kern="1200"/>
        </a:p>
      </dsp:txBody>
      <dsp:txXfrm>
        <a:off x="1982565" y="3085098"/>
        <a:ext cx="5603797" cy="633474"/>
      </dsp:txXfrm>
    </dsp:sp>
    <dsp:sp modelId="{4192E984-6330-41B0-A45F-2C8B9380CF4E}">
      <dsp:nvSpPr>
        <dsp:cNvPr id="0" name=""/>
        <dsp:cNvSpPr/>
      </dsp:nvSpPr>
      <dsp:spPr>
        <a:xfrm>
          <a:off x="6133928" y="491583"/>
          <a:ext cx="437378" cy="437378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6232338" y="491583"/>
        <a:ext cx="240558" cy="329127"/>
      </dsp:txXfrm>
    </dsp:sp>
    <dsp:sp modelId="{ADB77812-1C64-422F-961E-60B05C7B45D0}">
      <dsp:nvSpPr>
        <dsp:cNvPr id="0" name=""/>
        <dsp:cNvSpPr/>
      </dsp:nvSpPr>
      <dsp:spPr>
        <a:xfrm>
          <a:off x="6624642" y="1257931"/>
          <a:ext cx="437378" cy="437378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6723052" y="1257931"/>
        <a:ext cx="240558" cy="329127"/>
      </dsp:txXfrm>
    </dsp:sp>
    <dsp:sp modelId="{A41599DC-034A-4FCD-B6FA-8F83253CEE30}">
      <dsp:nvSpPr>
        <dsp:cNvPr id="0" name=""/>
        <dsp:cNvSpPr/>
      </dsp:nvSpPr>
      <dsp:spPr>
        <a:xfrm>
          <a:off x="7115357" y="2013064"/>
          <a:ext cx="437378" cy="437378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213767" y="2013064"/>
        <a:ext cx="240558" cy="329127"/>
      </dsp:txXfrm>
    </dsp:sp>
    <dsp:sp modelId="{98A0311C-4B1C-4960-BA29-229A6CCD18DD}">
      <dsp:nvSpPr>
        <dsp:cNvPr id="0" name=""/>
        <dsp:cNvSpPr/>
      </dsp:nvSpPr>
      <dsp:spPr>
        <a:xfrm>
          <a:off x="7606071" y="2786888"/>
          <a:ext cx="437378" cy="437378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704481" y="2786888"/>
        <a:ext cx="240558" cy="3291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A3FD11-F545-4A0E-A9FD-ADC684F4274F}">
      <dsp:nvSpPr>
        <dsp:cNvPr id="0" name=""/>
        <dsp:cNvSpPr/>
      </dsp:nvSpPr>
      <dsp:spPr>
        <a:xfrm>
          <a:off x="190040" y="367921"/>
          <a:ext cx="1019004" cy="101900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211877C-8CF4-4FC1-ACD2-B04E91FCBF30}">
      <dsp:nvSpPr>
        <dsp:cNvPr id="0" name=""/>
        <dsp:cNvSpPr/>
      </dsp:nvSpPr>
      <dsp:spPr>
        <a:xfrm>
          <a:off x="404031" y="581912"/>
          <a:ext cx="591022" cy="5910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3F9F082-A70F-4155-BB09-C2510077E1C3}">
      <dsp:nvSpPr>
        <dsp:cNvPr id="0" name=""/>
        <dsp:cNvSpPr/>
      </dsp:nvSpPr>
      <dsp:spPr>
        <a:xfrm>
          <a:off x="1427402" y="367921"/>
          <a:ext cx="2401937" cy="1019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alibri"/>
              <a:ea typeface="Calibri"/>
              <a:cs typeface="Calibri"/>
            </a:rPr>
            <a:t>High-level, object-oriented compiled language</a:t>
          </a:r>
        </a:p>
      </dsp:txBody>
      <dsp:txXfrm>
        <a:off x="1427402" y="367921"/>
        <a:ext cx="2401937" cy="1019004"/>
      </dsp:txXfrm>
    </dsp:sp>
    <dsp:sp modelId="{BFAC766D-6FEB-42D3-99BD-DAAE7817450B}">
      <dsp:nvSpPr>
        <dsp:cNvPr id="0" name=""/>
        <dsp:cNvSpPr/>
      </dsp:nvSpPr>
      <dsp:spPr>
        <a:xfrm>
          <a:off x="4247859" y="367921"/>
          <a:ext cx="1019004" cy="101900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A38E6B1-3B81-4712-AAAC-700B00182D36}">
      <dsp:nvSpPr>
        <dsp:cNvPr id="0" name=""/>
        <dsp:cNvSpPr/>
      </dsp:nvSpPr>
      <dsp:spPr>
        <a:xfrm>
          <a:off x="4461850" y="581912"/>
          <a:ext cx="591022" cy="5910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FECA1A9-989B-4A6E-B9D2-A1B29588F57F}">
      <dsp:nvSpPr>
        <dsp:cNvPr id="0" name=""/>
        <dsp:cNvSpPr/>
      </dsp:nvSpPr>
      <dsp:spPr>
        <a:xfrm>
          <a:off x="5485221" y="367921"/>
          <a:ext cx="2401937" cy="1019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alibri"/>
              <a:ea typeface="Calibri"/>
              <a:cs typeface="Calibri"/>
            </a:rPr>
            <a:t>Created in 1995 by James Gosling at Sun Microsystems</a:t>
          </a:r>
        </a:p>
      </dsp:txBody>
      <dsp:txXfrm>
        <a:off x="5485221" y="367921"/>
        <a:ext cx="2401937" cy="1019004"/>
      </dsp:txXfrm>
    </dsp:sp>
    <dsp:sp modelId="{22197A19-E474-4659-9ACB-E0EE74383834}">
      <dsp:nvSpPr>
        <dsp:cNvPr id="0" name=""/>
        <dsp:cNvSpPr/>
      </dsp:nvSpPr>
      <dsp:spPr>
        <a:xfrm>
          <a:off x="190040" y="2363873"/>
          <a:ext cx="1019004" cy="101900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3E9C1D2-299B-41CE-948C-58EF731499AC}">
      <dsp:nvSpPr>
        <dsp:cNvPr id="0" name=""/>
        <dsp:cNvSpPr/>
      </dsp:nvSpPr>
      <dsp:spPr>
        <a:xfrm>
          <a:off x="404031" y="2577863"/>
          <a:ext cx="591022" cy="5910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E2F3DF8-A863-4213-86EF-0CFCF25B40D1}">
      <dsp:nvSpPr>
        <dsp:cNvPr id="0" name=""/>
        <dsp:cNvSpPr/>
      </dsp:nvSpPr>
      <dsp:spPr>
        <a:xfrm>
          <a:off x="1427402" y="2363873"/>
          <a:ext cx="2401937" cy="1019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alibri"/>
              <a:ea typeface="Calibri"/>
              <a:cs typeface="Calibri"/>
            </a:rPr>
            <a:t>Statically Typed</a:t>
          </a:r>
        </a:p>
      </dsp:txBody>
      <dsp:txXfrm>
        <a:off x="1427402" y="2363873"/>
        <a:ext cx="2401937" cy="1019004"/>
      </dsp:txXfrm>
    </dsp:sp>
    <dsp:sp modelId="{42AD045A-A89A-46CA-BA8E-8A5B0360E3DB}">
      <dsp:nvSpPr>
        <dsp:cNvPr id="0" name=""/>
        <dsp:cNvSpPr/>
      </dsp:nvSpPr>
      <dsp:spPr>
        <a:xfrm>
          <a:off x="4247859" y="2363873"/>
          <a:ext cx="1019004" cy="101900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7D8359E-04BE-4602-BA91-815529797AB4}">
      <dsp:nvSpPr>
        <dsp:cNvPr id="0" name=""/>
        <dsp:cNvSpPr/>
      </dsp:nvSpPr>
      <dsp:spPr>
        <a:xfrm>
          <a:off x="4461850" y="2577863"/>
          <a:ext cx="591022" cy="59102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7CEA982-B500-4921-AA70-37512CBF9690}">
      <dsp:nvSpPr>
        <dsp:cNvPr id="0" name=""/>
        <dsp:cNvSpPr/>
      </dsp:nvSpPr>
      <dsp:spPr>
        <a:xfrm>
          <a:off x="5485221" y="2363873"/>
          <a:ext cx="2401937" cy="1019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alibri"/>
              <a:ea typeface="Calibri"/>
              <a:cs typeface="Calibri"/>
            </a:rPr>
            <a:t>Similar syntax to C-based languages</a:t>
          </a:r>
        </a:p>
      </dsp:txBody>
      <dsp:txXfrm>
        <a:off x="5485221" y="2363873"/>
        <a:ext cx="2401937" cy="1019004"/>
      </dsp:txXfrm>
    </dsp:sp>
    <dsp:sp modelId="{BE389BE9-8519-4A08-8204-E2D88D6B5A81}">
      <dsp:nvSpPr>
        <dsp:cNvPr id="0" name=""/>
        <dsp:cNvSpPr/>
      </dsp:nvSpPr>
      <dsp:spPr>
        <a:xfrm>
          <a:off x="190040" y="4359824"/>
          <a:ext cx="1019004" cy="101900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637D108-E9A6-4CD2-BC35-96712D7E3334}">
      <dsp:nvSpPr>
        <dsp:cNvPr id="0" name=""/>
        <dsp:cNvSpPr/>
      </dsp:nvSpPr>
      <dsp:spPr>
        <a:xfrm>
          <a:off x="404031" y="4573815"/>
          <a:ext cx="591022" cy="59102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0DB2037-BB24-433F-BCD3-7D29A387B6E3}">
      <dsp:nvSpPr>
        <dsp:cNvPr id="0" name=""/>
        <dsp:cNvSpPr/>
      </dsp:nvSpPr>
      <dsp:spPr>
        <a:xfrm>
          <a:off x="1427402" y="4359824"/>
          <a:ext cx="2401937" cy="1019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alibri"/>
              <a:ea typeface="Calibri"/>
              <a:cs typeface="Calibri"/>
            </a:rPr>
            <a:t>Platform-independent (WORA – Write Once Run Anywhere)</a:t>
          </a:r>
        </a:p>
      </dsp:txBody>
      <dsp:txXfrm>
        <a:off x="1427402" y="4359824"/>
        <a:ext cx="2401937" cy="1019004"/>
      </dsp:txXfrm>
    </dsp:sp>
    <dsp:sp modelId="{1A5A189A-BC6A-4E21-86DA-9E1B002DCE85}">
      <dsp:nvSpPr>
        <dsp:cNvPr id="0" name=""/>
        <dsp:cNvSpPr/>
      </dsp:nvSpPr>
      <dsp:spPr>
        <a:xfrm>
          <a:off x="4247859" y="4359824"/>
          <a:ext cx="1019004" cy="101900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9CF44F8-648C-43C2-A8EC-C6615A249D57}">
      <dsp:nvSpPr>
        <dsp:cNvPr id="0" name=""/>
        <dsp:cNvSpPr/>
      </dsp:nvSpPr>
      <dsp:spPr>
        <a:xfrm>
          <a:off x="4461850" y="4573815"/>
          <a:ext cx="591022" cy="59102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E0A2C40-AB26-4279-8379-D86C411C7669}">
      <dsp:nvSpPr>
        <dsp:cNvPr id="0" name=""/>
        <dsp:cNvSpPr/>
      </dsp:nvSpPr>
      <dsp:spPr>
        <a:xfrm>
          <a:off x="5485221" y="4359824"/>
          <a:ext cx="2401937" cy="1019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alibri"/>
              <a:ea typeface="Calibri"/>
              <a:cs typeface="Calibri"/>
            </a:rPr>
            <a:t>Uses the JVM (Java Virtual Machine) to run source code</a:t>
          </a:r>
          <a:endParaRPr lang="en-US" sz="2000" b="1" kern="1200" dirty="0"/>
        </a:p>
      </dsp:txBody>
      <dsp:txXfrm>
        <a:off x="5485221" y="4359824"/>
        <a:ext cx="2401937" cy="1019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621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68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390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4277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849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617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098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2476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72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44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913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26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978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56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879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45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351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225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8663" y="1422400"/>
            <a:ext cx="4505552" cy="2387600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Franklin Gothic"/>
                <a:cs typeface="Calibri Light"/>
              </a:rPr>
              <a:t>Java Vs. Python Programming </a:t>
            </a:r>
            <a:endParaRPr lang="en-US" sz="5000">
              <a:solidFill>
                <a:schemeClr val="bg1"/>
              </a:solidFill>
              <a:latin typeface="Franklin Gothic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8663" y="3902075"/>
            <a:ext cx="4505552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cs typeface="Calibri"/>
              </a:rPr>
              <a:t>Joshua Holland</a:t>
            </a:r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4" name="Picture 3" descr="A cartoon of a dog with a red hat on&#10;&#10;Description automatically generated">
            <a:extLst>
              <a:ext uri="{FF2B5EF4-FFF2-40B4-BE49-F238E27FC236}">
                <a16:creationId xmlns:a16="http://schemas.microsoft.com/office/drawing/2014/main" id="{96E98B32-3589-83C4-3FA7-A4E29A586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8146" y="2663211"/>
            <a:ext cx="3331438" cy="3408121"/>
          </a:xfrm>
          <a:prstGeom prst="rect">
            <a:avLst/>
          </a:prstGeom>
        </p:spPr>
      </p:pic>
      <p:pic>
        <p:nvPicPr>
          <p:cNvPr id="5" name="Picture 4" descr="Python Logo PNG Transparent – Brands Logos">
            <a:extLst>
              <a:ext uri="{FF2B5EF4-FFF2-40B4-BE49-F238E27FC236}">
                <a16:creationId xmlns:a16="http://schemas.microsoft.com/office/drawing/2014/main" id="{36C387B2-F227-8485-51A3-BB5555E6A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297" y="496673"/>
            <a:ext cx="3014167" cy="299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8A68-450C-5B95-92C4-4E6350734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11" y="183777"/>
            <a:ext cx="9404723" cy="1400530"/>
          </a:xfrm>
        </p:spPr>
        <p:txBody>
          <a:bodyPr/>
          <a:lstStyle/>
          <a:p>
            <a:r>
              <a:rPr lang="en-US" sz="8000" b="1" dirty="0"/>
              <a:t>Python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91F40B-740B-4803-297E-0BEF60B00A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7866970"/>
              </p:ext>
            </p:extLst>
          </p:nvPr>
        </p:nvGraphicFramePr>
        <p:xfrm>
          <a:off x="1721877" y="2850778"/>
          <a:ext cx="8534165" cy="3738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CD3EEAC9-A43D-FC2F-BC1B-13BEADC54B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0408" y="6111753"/>
            <a:ext cx="2256692" cy="26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034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lowchart: Alternate Process 40">
            <a:extLst>
              <a:ext uri="{FF2B5EF4-FFF2-40B4-BE49-F238E27FC236}">
                <a16:creationId xmlns:a16="http://schemas.microsoft.com/office/drawing/2014/main" id="{0372ADD9-C418-E32C-8E7C-3F858CF6A026}"/>
              </a:ext>
            </a:extLst>
          </p:cNvPr>
          <p:cNvSpPr/>
          <p:nvPr/>
        </p:nvSpPr>
        <p:spPr>
          <a:xfrm>
            <a:off x="1992923" y="1230923"/>
            <a:ext cx="7889630" cy="5251938"/>
          </a:xfrm>
          <a:prstGeom prst="flowChartAlternateProcess">
            <a:avLst/>
          </a:prstGeom>
          <a:solidFill>
            <a:srgbClr val="000000">
              <a:alpha val="49000"/>
            </a:srgb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A12B25-114A-FFC1-99A3-0AA742D8E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15" y="-86"/>
            <a:ext cx="9404723" cy="1400530"/>
          </a:xfrm>
        </p:spPr>
        <p:txBody>
          <a:bodyPr/>
          <a:lstStyle/>
          <a:p>
            <a:r>
              <a:rPr lang="en-US" sz="8000" b="1" dirty="0"/>
              <a:t>Java</a:t>
            </a:r>
          </a:p>
        </p:txBody>
      </p:sp>
      <p:graphicFrame>
        <p:nvGraphicFramePr>
          <p:cNvPr id="1490" name="Diagram 1489">
            <a:extLst>
              <a:ext uri="{FF2B5EF4-FFF2-40B4-BE49-F238E27FC236}">
                <a16:creationId xmlns:a16="http://schemas.microsoft.com/office/drawing/2014/main" id="{0126271C-5A5A-2D27-1299-C4CF7815E8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9686679"/>
              </p:ext>
            </p:extLst>
          </p:nvPr>
        </p:nvGraphicFramePr>
        <p:xfrm>
          <a:off x="2000250" y="1016000"/>
          <a:ext cx="8077200" cy="5746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82712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126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1" name="Oval 130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3" name="Picture 132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4309F268-A45B-4517-B03F-2774BAE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8" name="Picture 117" descr="Python Logo PNG Transparent – Brands Logos">
            <a:extLst>
              <a:ext uri="{FF2B5EF4-FFF2-40B4-BE49-F238E27FC236}">
                <a16:creationId xmlns:a16="http://schemas.microsoft.com/office/drawing/2014/main" id="{FFB97DE8-4DCB-20CF-EFB0-8BB87065FE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97426" y="2671815"/>
            <a:ext cx="2323504" cy="2310818"/>
          </a:xfrm>
          <a:prstGeom prst="rect">
            <a:avLst/>
          </a:prstGeom>
        </p:spPr>
      </p:pic>
      <p:pic>
        <p:nvPicPr>
          <p:cNvPr id="119" name="Picture 118" descr="A cartoon of a white and black fish with a red circle and a white line&#10;&#10;Description automatically generated">
            <a:extLst>
              <a:ext uri="{FF2B5EF4-FFF2-40B4-BE49-F238E27FC236}">
                <a16:creationId xmlns:a16="http://schemas.microsoft.com/office/drawing/2014/main" id="{E71A59BC-0AAC-49F1-8786-B74EA84760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393" y="2491317"/>
            <a:ext cx="1833479" cy="2311340"/>
          </a:xfrm>
          <a:prstGeom prst="rect">
            <a:avLst/>
          </a:prstGeom>
        </p:spPr>
      </p:pic>
      <p:sp>
        <p:nvSpPr>
          <p:cNvPr id="122" name="Flowchart: Alternate Process 121">
            <a:extLst>
              <a:ext uri="{FF2B5EF4-FFF2-40B4-BE49-F238E27FC236}">
                <a16:creationId xmlns:a16="http://schemas.microsoft.com/office/drawing/2014/main" id="{36ADF81B-D40E-CF6D-B5C5-8663D1E8EA36}"/>
              </a:ext>
            </a:extLst>
          </p:cNvPr>
          <p:cNvSpPr/>
          <p:nvPr/>
        </p:nvSpPr>
        <p:spPr>
          <a:xfrm>
            <a:off x="2077425" y="3449880"/>
            <a:ext cx="3075176" cy="551636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Faster (Compilation, Static Typing)</a:t>
            </a:r>
          </a:p>
        </p:txBody>
      </p:sp>
      <p:sp>
        <p:nvSpPr>
          <p:cNvPr id="142" name="Flowchart: Alternate Process 141">
            <a:extLst>
              <a:ext uri="{FF2B5EF4-FFF2-40B4-BE49-F238E27FC236}">
                <a16:creationId xmlns:a16="http://schemas.microsoft.com/office/drawing/2014/main" id="{C924C89B-B46E-34DD-FE05-C9D701517009}"/>
              </a:ext>
            </a:extLst>
          </p:cNvPr>
          <p:cNvSpPr/>
          <p:nvPr/>
        </p:nvSpPr>
        <p:spPr>
          <a:xfrm>
            <a:off x="6655774" y="1938580"/>
            <a:ext cx="3075176" cy="551636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Interpreted, Dynamically Typed</a:t>
            </a:r>
          </a:p>
        </p:txBody>
      </p:sp>
      <p:sp>
        <p:nvSpPr>
          <p:cNvPr id="144" name="Flowchart: Alternate Process 143">
            <a:extLst>
              <a:ext uri="{FF2B5EF4-FFF2-40B4-BE49-F238E27FC236}">
                <a16:creationId xmlns:a16="http://schemas.microsoft.com/office/drawing/2014/main" id="{4DD18F33-D6C0-C645-5093-7FFB9E614E65}"/>
              </a:ext>
            </a:extLst>
          </p:cNvPr>
          <p:cNvSpPr/>
          <p:nvPr/>
        </p:nvSpPr>
        <p:spPr>
          <a:xfrm>
            <a:off x="1975824" y="4211880"/>
            <a:ext cx="3075176" cy="551636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Robust standard and enterprise libraries</a:t>
            </a:r>
          </a:p>
        </p:txBody>
      </p:sp>
      <p:sp>
        <p:nvSpPr>
          <p:cNvPr id="145" name="Flowchart: Alternate Process 144">
            <a:extLst>
              <a:ext uri="{FF2B5EF4-FFF2-40B4-BE49-F238E27FC236}">
                <a16:creationId xmlns:a16="http://schemas.microsoft.com/office/drawing/2014/main" id="{3316CC8D-8986-7659-7DB6-FACA5C8A8C56}"/>
              </a:ext>
            </a:extLst>
          </p:cNvPr>
          <p:cNvSpPr/>
          <p:nvPr/>
        </p:nvSpPr>
        <p:spPr>
          <a:xfrm>
            <a:off x="1817074" y="1938580"/>
            <a:ext cx="3075176" cy="551636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Compiled, Statically Typed</a:t>
            </a:r>
          </a:p>
        </p:txBody>
      </p:sp>
      <p:sp>
        <p:nvSpPr>
          <p:cNvPr id="146" name="Flowchart: Alternate Process 145">
            <a:extLst>
              <a:ext uri="{FF2B5EF4-FFF2-40B4-BE49-F238E27FC236}">
                <a16:creationId xmlns:a16="http://schemas.microsoft.com/office/drawing/2014/main" id="{10AE676D-4D2A-B03D-A4A4-F02E853BC17A}"/>
              </a:ext>
            </a:extLst>
          </p:cNvPr>
          <p:cNvSpPr/>
          <p:nvPr/>
        </p:nvSpPr>
        <p:spPr>
          <a:xfrm>
            <a:off x="1975824" y="2694230"/>
            <a:ext cx="3075176" cy="551636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Verbose, Complex, Rigid</a:t>
            </a:r>
          </a:p>
        </p:txBody>
      </p:sp>
      <p:sp>
        <p:nvSpPr>
          <p:cNvPr id="147" name="Flowchart: Alternate Process 146">
            <a:extLst>
              <a:ext uri="{FF2B5EF4-FFF2-40B4-BE49-F238E27FC236}">
                <a16:creationId xmlns:a16="http://schemas.microsoft.com/office/drawing/2014/main" id="{170B1CA5-7E14-AD1C-0B46-12B9F5758FFF}"/>
              </a:ext>
            </a:extLst>
          </p:cNvPr>
          <p:cNvSpPr/>
          <p:nvPr/>
        </p:nvSpPr>
        <p:spPr>
          <a:xfrm>
            <a:off x="1817074" y="4980230"/>
            <a:ext cx="3075176" cy="551636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Reliable automated refactoring due to typing</a:t>
            </a:r>
          </a:p>
        </p:txBody>
      </p:sp>
      <p:sp>
        <p:nvSpPr>
          <p:cNvPr id="149" name="Flowchart: Alternate Process 148">
            <a:extLst>
              <a:ext uri="{FF2B5EF4-FFF2-40B4-BE49-F238E27FC236}">
                <a16:creationId xmlns:a16="http://schemas.microsoft.com/office/drawing/2014/main" id="{BDA0A916-3FEA-2363-7509-F09162DDE4B4}"/>
              </a:ext>
            </a:extLst>
          </p:cNvPr>
          <p:cNvSpPr/>
          <p:nvPr/>
        </p:nvSpPr>
        <p:spPr>
          <a:xfrm>
            <a:off x="6547824" y="4211880"/>
            <a:ext cx="3075176" cy="551636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Rich set built-in/3rd party modules</a:t>
            </a:r>
          </a:p>
        </p:txBody>
      </p:sp>
      <p:sp>
        <p:nvSpPr>
          <p:cNvPr id="150" name="Flowchart: Alternate Process 149">
            <a:extLst>
              <a:ext uri="{FF2B5EF4-FFF2-40B4-BE49-F238E27FC236}">
                <a16:creationId xmlns:a16="http://schemas.microsoft.com/office/drawing/2014/main" id="{478D9CE4-FCD7-D68B-1F7B-E1729F834395}"/>
              </a:ext>
            </a:extLst>
          </p:cNvPr>
          <p:cNvSpPr/>
          <p:nvPr/>
        </p:nvSpPr>
        <p:spPr>
          <a:xfrm>
            <a:off x="6655774" y="4980230"/>
            <a:ext cx="3075176" cy="551636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Rapid Deployment, popular for DevOps</a:t>
            </a:r>
          </a:p>
        </p:txBody>
      </p:sp>
      <p:sp>
        <p:nvSpPr>
          <p:cNvPr id="151" name="Flowchart: Alternate Process 150">
            <a:extLst>
              <a:ext uri="{FF2B5EF4-FFF2-40B4-BE49-F238E27FC236}">
                <a16:creationId xmlns:a16="http://schemas.microsoft.com/office/drawing/2014/main" id="{A19CD8CB-311D-0FE3-024F-DC8F70CE618F}"/>
              </a:ext>
            </a:extLst>
          </p:cNvPr>
          <p:cNvSpPr/>
          <p:nvPr/>
        </p:nvSpPr>
        <p:spPr>
          <a:xfrm>
            <a:off x="6547824" y="2694230"/>
            <a:ext cx="3075176" cy="551636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Simple, Concise, Expressive</a:t>
            </a:r>
          </a:p>
        </p:txBody>
      </p:sp>
      <p:sp>
        <p:nvSpPr>
          <p:cNvPr id="153" name="Flowchart: Alternate Process 152">
            <a:extLst>
              <a:ext uri="{FF2B5EF4-FFF2-40B4-BE49-F238E27FC236}">
                <a16:creationId xmlns:a16="http://schemas.microsoft.com/office/drawing/2014/main" id="{86DF8EBA-8131-C061-3186-B10563C88197}"/>
              </a:ext>
            </a:extLst>
          </p:cNvPr>
          <p:cNvSpPr/>
          <p:nvPr/>
        </p:nvSpPr>
        <p:spPr>
          <a:xfrm>
            <a:off x="6433524" y="3449880"/>
            <a:ext cx="3075176" cy="551636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Slower (interpreting, types)</a:t>
            </a:r>
          </a:p>
        </p:txBody>
      </p:sp>
      <p:sp>
        <p:nvSpPr>
          <p:cNvPr id="154" name="Arrow: Left-Right 153">
            <a:extLst>
              <a:ext uri="{FF2B5EF4-FFF2-40B4-BE49-F238E27FC236}">
                <a16:creationId xmlns:a16="http://schemas.microsoft.com/office/drawing/2014/main" id="{F2BBD06F-9D2B-04E8-F21C-F4E49FFF6953}"/>
              </a:ext>
            </a:extLst>
          </p:cNvPr>
          <p:cNvSpPr/>
          <p:nvPr/>
        </p:nvSpPr>
        <p:spPr>
          <a:xfrm>
            <a:off x="4908550" y="2006600"/>
            <a:ext cx="1727200" cy="419100"/>
          </a:xfrm>
          <a:prstGeom prst="left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Key Features</a:t>
            </a:r>
          </a:p>
        </p:txBody>
      </p:sp>
      <p:sp>
        <p:nvSpPr>
          <p:cNvPr id="156" name="Arrow: Left-Right 155">
            <a:extLst>
              <a:ext uri="{FF2B5EF4-FFF2-40B4-BE49-F238E27FC236}">
                <a16:creationId xmlns:a16="http://schemas.microsoft.com/office/drawing/2014/main" id="{50E8718D-33C5-09A0-E46E-227CE9FBC6CD}"/>
              </a:ext>
            </a:extLst>
          </p:cNvPr>
          <p:cNvSpPr/>
          <p:nvPr/>
        </p:nvSpPr>
        <p:spPr>
          <a:xfrm>
            <a:off x="5067299" y="2762250"/>
            <a:ext cx="1454150" cy="419100"/>
          </a:xfrm>
          <a:prstGeom prst="left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/>
              <a:t>Syntax</a:t>
            </a:r>
            <a:endParaRPr lang="en-US" dirty="0"/>
          </a:p>
        </p:txBody>
      </p:sp>
      <p:sp>
        <p:nvSpPr>
          <p:cNvPr id="157" name="Arrow: Left-Right 156">
            <a:extLst>
              <a:ext uri="{FF2B5EF4-FFF2-40B4-BE49-F238E27FC236}">
                <a16:creationId xmlns:a16="http://schemas.microsoft.com/office/drawing/2014/main" id="{433FB1C9-D020-932B-9319-1416375FB958}"/>
              </a:ext>
            </a:extLst>
          </p:cNvPr>
          <p:cNvSpPr/>
          <p:nvPr/>
        </p:nvSpPr>
        <p:spPr>
          <a:xfrm>
            <a:off x="5181598" y="3517900"/>
            <a:ext cx="1225550" cy="419100"/>
          </a:xfrm>
          <a:prstGeom prst="left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/>
              <a:t>Speed</a:t>
            </a:r>
          </a:p>
        </p:txBody>
      </p:sp>
      <p:sp>
        <p:nvSpPr>
          <p:cNvPr id="158" name="Arrow: Left-Right 157">
            <a:extLst>
              <a:ext uri="{FF2B5EF4-FFF2-40B4-BE49-F238E27FC236}">
                <a16:creationId xmlns:a16="http://schemas.microsoft.com/office/drawing/2014/main" id="{6F13EF93-C0FE-CD8D-0CE1-6B4DE0247F6B}"/>
              </a:ext>
            </a:extLst>
          </p:cNvPr>
          <p:cNvSpPr/>
          <p:nvPr/>
        </p:nvSpPr>
        <p:spPr>
          <a:xfrm>
            <a:off x="4908548" y="5048249"/>
            <a:ext cx="1727200" cy="419100"/>
          </a:xfrm>
          <a:prstGeom prst="left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/>
              <a:t>Legacy</a:t>
            </a:r>
          </a:p>
        </p:txBody>
      </p:sp>
      <p:sp>
        <p:nvSpPr>
          <p:cNvPr id="159" name="Arrow: Left-Right 158">
            <a:extLst>
              <a:ext uri="{FF2B5EF4-FFF2-40B4-BE49-F238E27FC236}">
                <a16:creationId xmlns:a16="http://schemas.microsoft.com/office/drawing/2014/main" id="{5474DC9E-5267-857E-83E6-0142486C1385}"/>
              </a:ext>
            </a:extLst>
          </p:cNvPr>
          <p:cNvSpPr/>
          <p:nvPr/>
        </p:nvSpPr>
        <p:spPr>
          <a:xfrm>
            <a:off x="5067298" y="4279899"/>
            <a:ext cx="1454150" cy="419100"/>
          </a:xfrm>
          <a:prstGeom prst="left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/>
              <a:t>Libraries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F223AA76-54C1-55E0-A20F-E4A0252EC052}"/>
              </a:ext>
            </a:extLst>
          </p:cNvPr>
          <p:cNvSpPr txBox="1"/>
          <p:nvPr/>
        </p:nvSpPr>
        <p:spPr>
          <a:xfrm>
            <a:off x="774700" y="355600"/>
            <a:ext cx="2400299" cy="132343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0" dirty="0">
                <a:latin typeface="Franklin Gothic"/>
              </a:rPr>
              <a:t>JAVA</a:t>
            </a:r>
            <a:endParaRPr 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B2E54EC8-B6C7-94CF-16ED-F933D3339B29}"/>
              </a:ext>
            </a:extLst>
          </p:cNvPr>
          <p:cNvSpPr txBox="1"/>
          <p:nvPr/>
        </p:nvSpPr>
        <p:spPr>
          <a:xfrm>
            <a:off x="7766049" y="438149"/>
            <a:ext cx="3714749" cy="132343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0" dirty="0">
                <a:latin typeface="Franklin Gothic"/>
              </a:rPr>
              <a:t>PYTHON</a:t>
            </a:r>
            <a:endParaRPr lang="en-US" dirty="0"/>
          </a:p>
        </p:txBody>
      </p:sp>
      <p:pic>
        <p:nvPicPr>
          <p:cNvPr id="2" name="Picture 1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2AF61D10-3CB6-93E9-6037-B02D87998E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72235" y="5625696"/>
            <a:ext cx="2743200" cy="11826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04FE6AE-C655-FBBE-721C-37AAB4A957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57465" y="6026243"/>
            <a:ext cx="205740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276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A9B8D-F86C-25EA-B6D4-8D5044630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85C5C-9720-DDF1-BFC5-730462D8A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Calibri" charset="2"/>
              <a:buChar char="-"/>
            </a:pPr>
            <a:r>
              <a:rPr lang="en-US" dirty="0"/>
              <a:t>Both have their own strengths and weaknesses</a:t>
            </a:r>
          </a:p>
          <a:p>
            <a:pPr>
              <a:buClr>
                <a:srgbClr val="8AD0D6"/>
              </a:buClr>
              <a:buFont typeface="Calibri" charset="2"/>
              <a:buChar char="-"/>
            </a:pPr>
            <a:r>
              <a:rPr lang="en-US" dirty="0"/>
              <a:t>Looking for simplicity/rapid deployment? You might want to use Python.</a:t>
            </a:r>
            <a:endParaRPr lang="en-US"/>
          </a:p>
          <a:p>
            <a:pPr>
              <a:buClr>
                <a:srgbClr val="8AD0D6"/>
              </a:buClr>
              <a:buFont typeface="Calibri" charset="2"/>
              <a:buChar char="-"/>
            </a:pPr>
            <a:r>
              <a:rPr lang="en-US" dirty="0"/>
              <a:t>Looking for speed, portability or enterprise applications? You might want to go with Java.</a:t>
            </a:r>
          </a:p>
          <a:p>
            <a:pPr>
              <a:buClr>
                <a:srgbClr val="8AD0D6"/>
              </a:buClr>
              <a:buFont typeface="Calibri" charset="2"/>
              <a:buChar char="-"/>
            </a:pPr>
            <a:r>
              <a:rPr lang="en-US" dirty="0"/>
              <a:t>Personal preference!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719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Ion</vt:lpstr>
      <vt:lpstr>Java Vs. Python Programming </vt:lpstr>
      <vt:lpstr>Python</vt:lpstr>
      <vt:lpstr>Java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578</cp:revision>
  <dcterms:created xsi:type="dcterms:W3CDTF">2023-11-20T15:25:49Z</dcterms:created>
  <dcterms:modified xsi:type="dcterms:W3CDTF">2023-11-22T18:17:29Z</dcterms:modified>
</cp:coreProperties>
</file>