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8"/>
  </p:notesMasterIdLst>
  <p:sldIdLst>
    <p:sldId id="256" r:id="rId2"/>
    <p:sldId id="257" r:id="rId3"/>
    <p:sldId id="262" r:id="rId4"/>
    <p:sldId id="263" r:id="rId5"/>
    <p:sldId id="264"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DC080-337B-43BD-B259-FF00B6EB8EBF}" v="56" dt="2023-12-19T22:43:34.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60"/>
  </p:normalViewPr>
  <p:slideViewPr>
    <p:cSldViewPr snapToGrid="0">
      <p:cViewPr varScale="1">
        <p:scale>
          <a:sx n="150" d="100"/>
          <a:sy n="150" d="100"/>
        </p:scale>
        <p:origin x="28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B30F5-54D4-4E61-9CA0-E33448F96EF1}"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2A1B-074E-4986-9553-3DDF12882222}" type="slidenum">
              <a:rPr lang="en-US" smtClean="0"/>
              <a:t>‹#›</a:t>
            </a:fld>
            <a:endParaRPr lang="en-US"/>
          </a:p>
        </p:txBody>
      </p:sp>
    </p:spTree>
    <p:extLst>
      <p:ext uri="{BB962C8B-B14F-4D97-AF65-F5344CB8AC3E}">
        <p14:creationId xmlns:p14="http://schemas.microsoft.com/office/powerpoint/2010/main" val="339397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Josh, and today I will be discussing the use of try-with-resources in Java.</a:t>
            </a:r>
          </a:p>
        </p:txBody>
      </p:sp>
      <p:sp>
        <p:nvSpPr>
          <p:cNvPr id="4" name="Slide Number Placeholder 3"/>
          <p:cNvSpPr>
            <a:spLocks noGrp="1"/>
          </p:cNvSpPr>
          <p:nvPr>
            <p:ph type="sldNum" sz="quarter" idx="5"/>
          </p:nvPr>
        </p:nvSpPr>
        <p:spPr/>
        <p:txBody>
          <a:bodyPr/>
          <a:lstStyle/>
          <a:p>
            <a:fld id="{8B9B2A1B-074E-4986-9553-3DDF12882222}" type="slidenum">
              <a:rPr lang="en-US" smtClean="0"/>
              <a:t>1</a:t>
            </a:fld>
            <a:endParaRPr lang="en-US"/>
          </a:p>
        </p:txBody>
      </p:sp>
    </p:spTree>
    <p:extLst>
      <p:ext uri="{BB962C8B-B14F-4D97-AF65-F5344CB8AC3E}">
        <p14:creationId xmlns:p14="http://schemas.microsoft.com/office/powerpoint/2010/main" val="227060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briefly talking about using resources in Java.</a:t>
            </a:r>
          </a:p>
          <a:p>
            <a:endParaRPr lang="en-US" dirty="0"/>
          </a:p>
          <a:p>
            <a:r>
              <a:rPr lang="en-US" dirty="0"/>
              <a:t>Here we are using the </a:t>
            </a:r>
            <a:r>
              <a:rPr lang="en-US" dirty="0" err="1"/>
              <a:t>FileReader</a:t>
            </a:r>
            <a:r>
              <a:rPr lang="en-US" dirty="0"/>
              <a:t> and </a:t>
            </a:r>
            <a:r>
              <a:rPr lang="en-US" dirty="0" err="1"/>
              <a:t>BufferedReader</a:t>
            </a:r>
            <a:r>
              <a:rPr lang="en-US" dirty="0"/>
              <a:t> classes to read through a text file line by line.</a:t>
            </a:r>
          </a:p>
          <a:p>
            <a:endParaRPr lang="en-US" dirty="0"/>
          </a:p>
          <a:p>
            <a:r>
              <a:rPr lang="en-US" dirty="0"/>
              <a:t>This code relies on a text file named “test.txt” being present. But what happens if the file is missing?</a:t>
            </a:r>
          </a:p>
          <a:p>
            <a:endParaRPr lang="en-US" dirty="0"/>
          </a:p>
          <a:p>
            <a:r>
              <a:rPr lang="en-US" dirty="0"/>
              <a:t>That’s right, it could throw an exception. So what should we do?</a:t>
            </a:r>
          </a:p>
        </p:txBody>
      </p:sp>
      <p:sp>
        <p:nvSpPr>
          <p:cNvPr id="4" name="Slide Number Placeholder 3"/>
          <p:cNvSpPr>
            <a:spLocks noGrp="1"/>
          </p:cNvSpPr>
          <p:nvPr>
            <p:ph type="sldNum" sz="quarter" idx="5"/>
          </p:nvPr>
        </p:nvSpPr>
        <p:spPr/>
        <p:txBody>
          <a:bodyPr/>
          <a:lstStyle/>
          <a:p>
            <a:fld id="{8B9B2A1B-074E-4986-9553-3DDF12882222}" type="slidenum">
              <a:rPr lang="en-US" smtClean="0"/>
              <a:t>2</a:t>
            </a:fld>
            <a:endParaRPr lang="en-US"/>
          </a:p>
        </p:txBody>
      </p:sp>
    </p:spTree>
    <p:extLst>
      <p:ext uri="{BB962C8B-B14F-4D97-AF65-F5344CB8AC3E}">
        <p14:creationId xmlns:p14="http://schemas.microsoft.com/office/powerpoint/2010/main" val="176854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place our code in a try/catch block.</a:t>
            </a:r>
          </a:p>
          <a:p>
            <a:endParaRPr lang="en-US" dirty="0"/>
          </a:p>
          <a:p>
            <a:r>
              <a:rPr lang="en-US" dirty="0"/>
              <a:t>Now, if for some reason, the file isn’t where we expect it, instead of an exception halting our program abruptly, we can “fail gently” by instead printing something to the screen to indicate that there was a problem.</a:t>
            </a:r>
          </a:p>
          <a:p>
            <a:endParaRPr lang="en-US" dirty="0"/>
          </a:p>
          <a:p>
            <a:r>
              <a:rPr lang="en-US" dirty="0"/>
              <a:t>But what else did I forget?</a:t>
            </a:r>
          </a:p>
        </p:txBody>
      </p:sp>
      <p:sp>
        <p:nvSpPr>
          <p:cNvPr id="4" name="Slide Number Placeholder 3"/>
          <p:cNvSpPr>
            <a:spLocks noGrp="1"/>
          </p:cNvSpPr>
          <p:nvPr>
            <p:ph type="sldNum" sz="quarter" idx="5"/>
          </p:nvPr>
        </p:nvSpPr>
        <p:spPr/>
        <p:txBody>
          <a:bodyPr/>
          <a:lstStyle/>
          <a:p>
            <a:fld id="{8B9B2A1B-074E-4986-9553-3DDF12882222}" type="slidenum">
              <a:rPr lang="en-US" smtClean="0"/>
              <a:t>3</a:t>
            </a:fld>
            <a:endParaRPr lang="en-US"/>
          </a:p>
        </p:txBody>
      </p:sp>
    </p:spTree>
    <p:extLst>
      <p:ext uri="{BB962C8B-B14F-4D97-AF65-F5344CB8AC3E}">
        <p14:creationId xmlns:p14="http://schemas.microsoft.com/office/powerpoint/2010/main" val="421009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Ah, that’s right. I never closed the file in my code. This causes a resource leak!</a:t>
            </a:r>
          </a:p>
          <a:p>
            <a:endParaRPr lang="en-US" dirty="0"/>
          </a:p>
          <a:p>
            <a:r>
              <a:rPr lang="en-US" dirty="0"/>
              <a:t>Now, I could just add a statement to close my file just after the while loop, but if an exception is thrown, the file still won’t be closed.</a:t>
            </a:r>
          </a:p>
          <a:p>
            <a:endParaRPr lang="en-US" dirty="0"/>
          </a:p>
          <a:p>
            <a:r>
              <a:rPr lang="en-US" dirty="0"/>
              <a:t>The next line of thought would lead you to maybe also close the file in the catch block, but that would be duplicating code, and bad practice.</a:t>
            </a:r>
          </a:p>
        </p:txBody>
      </p:sp>
      <p:sp>
        <p:nvSpPr>
          <p:cNvPr id="4" name="Slide Number Placeholder 3"/>
          <p:cNvSpPr>
            <a:spLocks noGrp="1"/>
          </p:cNvSpPr>
          <p:nvPr>
            <p:ph type="sldNum" sz="quarter" idx="5"/>
          </p:nvPr>
        </p:nvSpPr>
        <p:spPr/>
        <p:txBody>
          <a:bodyPr/>
          <a:lstStyle/>
          <a:p>
            <a:fld id="{8B9B2A1B-074E-4986-9553-3DDF12882222}" type="slidenum">
              <a:rPr lang="en-US" smtClean="0"/>
              <a:t>4</a:t>
            </a:fld>
            <a:endParaRPr lang="en-US"/>
          </a:p>
        </p:txBody>
      </p:sp>
    </p:spTree>
    <p:extLst>
      <p:ext uri="{BB962C8B-B14F-4D97-AF65-F5344CB8AC3E}">
        <p14:creationId xmlns:p14="http://schemas.microsoft.com/office/powerpoint/2010/main" val="3513561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Java 7, what you WOULD do is close the file in the finally block.</a:t>
            </a:r>
          </a:p>
        </p:txBody>
      </p:sp>
      <p:sp>
        <p:nvSpPr>
          <p:cNvPr id="4" name="Slide Number Placeholder 3"/>
          <p:cNvSpPr>
            <a:spLocks noGrp="1"/>
          </p:cNvSpPr>
          <p:nvPr>
            <p:ph type="sldNum" sz="quarter" idx="5"/>
          </p:nvPr>
        </p:nvSpPr>
        <p:spPr/>
        <p:txBody>
          <a:bodyPr/>
          <a:lstStyle/>
          <a:p>
            <a:fld id="{8B9B2A1B-074E-4986-9553-3DDF12882222}" type="slidenum">
              <a:rPr lang="en-US" smtClean="0"/>
              <a:t>5</a:t>
            </a:fld>
            <a:endParaRPr lang="en-US"/>
          </a:p>
        </p:txBody>
      </p:sp>
    </p:spTree>
    <p:extLst>
      <p:ext uri="{BB962C8B-B14F-4D97-AF65-F5344CB8AC3E}">
        <p14:creationId xmlns:p14="http://schemas.microsoft.com/office/powerpoint/2010/main" val="42277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146070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6678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1061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83124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48741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5966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9477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22453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7654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702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7654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8166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10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850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9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812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827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12/19/2023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2349845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3F500-A628-FC88-40C9-B483DE35A682}"/>
              </a:ext>
            </a:extLst>
          </p:cNvPr>
          <p:cNvPicPr>
            <a:picLocks noChangeAspect="1"/>
          </p:cNvPicPr>
          <p:nvPr/>
        </p:nvPicPr>
        <p:blipFill rotWithShape="1">
          <a:blip r:embed="rId4"/>
          <a:srcRect l="9091" t="41978" b="6886"/>
          <a:stretch/>
        </p:blipFill>
        <p:spPr>
          <a:xfrm>
            <a:off x="20" y="10"/>
            <a:ext cx="12191981" cy="6857990"/>
          </a:xfrm>
          <a:prstGeom prst="rect">
            <a:avLst/>
          </a:prstGeom>
        </p:spPr>
      </p:pic>
      <p:pic>
        <p:nvPicPr>
          <p:cNvPr id="10" name="Picture 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646333" y="2032000"/>
            <a:ext cx="4513792" cy="2819398"/>
          </a:xfrm>
        </p:spPr>
        <p:txBody>
          <a:bodyPr>
            <a:normAutofit/>
          </a:bodyPr>
          <a:lstStyle/>
          <a:p>
            <a:r>
              <a:rPr lang="en-US" dirty="0">
                <a:cs typeface="Calibri Light"/>
              </a:rPr>
              <a:t>Try-With-Resources in Java</a:t>
            </a:r>
            <a:endParaRPr lang="en-US" dirty="0"/>
          </a:p>
        </p:txBody>
      </p:sp>
      <p:sp>
        <p:nvSpPr>
          <p:cNvPr id="3" name="Subtitle 2"/>
          <p:cNvSpPr>
            <a:spLocks noGrp="1"/>
          </p:cNvSpPr>
          <p:nvPr>
            <p:ph type="subTitle" idx="1"/>
          </p:nvPr>
        </p:nvSpPr>
        <p:spPr>
          <a:xfrm>
            <a:off x="6646333" y="4851399"/>
            <a:ext cx="4513792" cy="914401"/>
          </a:xfrm>
        </p:spPr>
        <p:txBody>
          <a:bodyPr vert="horz" lIns="91440" tIns="45720" rIns="91440" bIns="45720" rtlCol="0">
            <a:normAutofit/>
          </a:bodyPr>
          <a:lstStyle/>
          <a:p>
            <a:r>
              <a:rPr lang="en-US" dirty="0">
                <a:cs typeface="Calibri"/>
              </a:rPr>
              <a:t>Josh Holland</a:t>
            </a: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5" name="Content Placeholder 4">
            <a:extLst>
              <a:ext uri="{FF2B5EF4-FFF2-40B4-BE49-F238E27FC236}">
                <a16:creationId xmlns:a16="http://schemas.microsoft.com/office/drawing/2014/main" id="{857DA6E2-CFC5-534D-25D0-A687D2CB8747}"/>
              </a:ext>
            </a:extLst>
          </p:cNvPr>
          <p:cNvPicPr>
            <a:picLocks noGrp="1" noChangeAspect="1"/>
          </p:cNvPicPr>
          <p:nvPr>
            <p:ph idx="1"/>
          </p:nvPr>
        </p:nvPicPr>
        <p:blipFill>
          <a:blip r:embed="rId3"/>
          <a:stretch>
            <a:fillRect/>
          </a:stretch>
        </p:blipFill>
        <p:spPr>
          <a:xfrm>
            <a:off x="1197844" y="2141538"/>
            <a:ext cx="9107336" cy="3649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638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stretch>
            <a:fillRect/>
          </a:stretch>
        </p:blipFill>
        <p:spPr>
          <a:xfrm>
            <a:off x="685801" y="1589940"/>
            <a:ext cx="10917174" cy="5268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176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stretch>
            <a:fillRect/>
          </a:stretch>
        </p:blipFill>
        <p:spPr>
          <a:xfrm>
            <a:off x="685801" y="1589940"/>
            <a:ext cx="10917174" cy="5268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A screenshot of a computer">
            <a:extLst>
              <a:ext uri="{FF2B5EF4-FFF2-40B4-BE49-F238E27FC236}">
                <a16:creationId xmlns:a16="http://schemas.microsoft.com/office/drawing/2014/main" id="{655B3A5E-69FF-45C6-6983-9EF11309A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1823" y="1318245"/>
            <a:ext cx="9688277" cy="2095792"/>
          </a:xfrm>
          <a:prstGeom prst="roundRect">
            <a:avLst>
              <a:gd name="adj" fmla="val 4167"/>
            </a:avLst>
          </a:prstGeom>
          <a:solidFill>
            <a:srgbClr val="FFFFFF"/>
          </a:solidFill>
          <a:ln w="76200" cap="sq">
            <a:solidFill>
              <a:srgbClr val="FFFF00"/>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cxnSp>
        <p:nvCxnSpPr>
          <p:cNvPr id="7" name="Straight Connector 6">
            <a:extLst>
              <a:ext uri="{FF2B5EF4-FFF2-40B4-BE49-F238E27FC236}">
                <a16:creationId xmlns:a16="http://schemas.microsoft.com/office/drawing/2014/main" id="{6F033FEC-3164-EB55-F48C-55DEE1B728CF}"/>
              </a:ext>
            </a:extLst>
          </p:cNvPr>
          <p:cNvCxnSpPr/>
          <p:nvPr/>
        </p:nvCxnSpPr>
        <p:spPr>
          <a:xfrm>
            <a:off x="1618247" y="1708484"/>
            <a:ext cx="2153653" cy="0"/>
          </a:xfrm>
          <a:prstGeom prst="line">
            <a:avLst/>
          </a:prstGeom>
          <a:ln>
            <a:solidFill>
              <a:srgbClr val="FF0000"/>
            </a:solidFill>
          </a:ln>
          <a:effectLst>
            <a:glow rad="101600">
              <a:schemeClr val="accent6">
                <a:satMod val="175000"/>
                <a:alpha val="40000"/>
              </a:schemeClr>
            </a:glow>
          </a:effec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4911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stretch>
            <a:fillRect/>
          </a:stretch>
        </p:blipFill>
        <p:spPr>
          <a:xfrm>
            <a:off x="685801" y="1589940"/>
            <a:ext cx="10917174" cy="5268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320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A888-831A-B696-30C1-667C5B656BC0}"/>
              </a:ext>
            </a:extLst>
          </p:cNvPr>
          <p:cNvSpPr>
            <a:spLocks noGrp="1"/>
          </p:cNvSpPr>
          <p:nvPr>
            <p:ph type="title"/>
          </p:nvPr>
        </p:nvSpPr>
        <p:spPr/>
        <p:txBody>
          <a:bodyPr/>
          <a:lstStyle/>
          <a:p>
            <a:r>
              <a:rPr lang="en-US" dirty="0">
                <a:cs typeface="Calibri Light"/>
              </a:rPr>
              <a:t>Try-With-Resources</a:t>
            </a:r>
            <a:endParaRPr lang="en-US" dirty="0"/>
          </a:p>
        </p:txBody>
      </p:sp>
      <p:pic>
        <p:nvPicPr>
          <p:cNvPr id="5" name="Content Placeholder 4">
            <a:extLst>
              <a:ext uri="{FF2B5EF4-FFF2-40B4-BE49-F238E27FC236}">
                <a16:creationId xmlns:a16="http://schemas.microsoft.com/office/drawing/2014/main" id="{1FE3816F-A117-CD22-3132-369BAA71B358}"/>
              </a:ext>
            </a:extLst>
          </p:cNvPr>
          <p:cNvPicPr>
            <a:picLocks noGrp="1" noChangeAspect="1"/>
          </p:cNvPicPr>
          <p:nvPr>
            <p:ph idx="1"/>
          </p:nvPr>
        </p:nvPicPr>
        <p:blipFill>
          <a:blip r:embed="rId2"/>
          <a:stretch>
            <a:fillRect/>
          </a:stretch>
        </p:blipFill>
        <p:spPr>
          <a:xfrm>
            <a:off x="3044464" y="2141538"/>
            <a:ext cx="5414096" cy="3649662"/>
          </a:xfrm>
        </p:spPr>
      </p:pic>
    </p:spTree>
    <p:extLst>
      <p:ext uri="{BB962C8B-B14F-4D97-AF65-F5344CB8AC3E}">
        <p14:creationId xmlns:p14="http://schemas.microsoft.com/office/powerpoint/2010/main" val="616422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118</TotalTime>
  <Words>283</Words>
  <Application>Microsoft Office PowerPoint</Application>
  <PresentationFormat>Widescreen</PresentationFormat>
  <Paragraphs>31</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Try-With-Resources in Java</vt:lpstr>
      <vt:lpstr>Working with resources in java</vt:lpstr>
      <vt:lpstr>Working with resources in java</vt:lpstr>
      <vt:lpstr>Working with resources in java</vt:lpstr>
      <vt:lpstr>Working with resources in java</vt:lpstr>
      <vt:lpstr>Try-With-Resources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Holland</dc:creator>
  <cp:lastModifiedBy>Joshua Holland</cp:lastModifiedBy>
  <cp:revision>19</cp:revision>
  <dcterms:created xsi:type="dcterms:W3CDTF">2023-12-18T16:52:00Z</dcterms:created>
  <dcterms:modified xsi:type="dcterms:W3CDTF">2023-12-20T01:51:37Z</dcterms:modified>
</cp:coreProperties>
</file>