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E6FB-4579-4D9C-8124-413C831DE47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C636-39A8-4325-A262-9FEA42EA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bmisled/Reg1Cyano/blob/master/Data2014/Data2014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32992" r="2862" b="6990"/>
          <a:stretch/>
        </p:blipFill>
        <p:spPr bwMode="auto">
          <a:xfrm>
            <a:off x="228600" y="0"/>
            <a:ext cx="872049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52800"/>
            <a:ext cx="9144000" cy="3505200"/>
          </a:xfrm>
        </p:spPr>
        <p:txBody>
          <a:bodyPr>
            <a:noAutofit/>
          </a:bodyPr>
          <a:lstStyle/>
          <a:p>
            <a:r>
              <a:rPr lang="en-US" sz="3200" dirty="0"/>
              <a:t>Happy families are all alike; every</a:t>
            </a:r>
            <a:br>
              <a:rPr lang="en-US" sz="3200" dirty="0"/>
            </a:br>
            <a:r>
              <a:rPr lang="en-US" sz="3200" dirty="0"/>
              <a:t>unhappy family is unhappy in its own</a:t>
            </a:r>
            <a:br>
              <a:rPr lang="en-US" sz="3200" dirty="0"/>
            </a:br>
            <a:r>
              <a:rPr lang="en-US" sz="3200" dirty="0"/>
              <a:t>way.</a:t>
            </a:r>
            <a:br>
              <a:rPr lang="en-US" sz="3200" dirty="0"/>
            </a:br>
            <a:r>
              <a:rPr lang="en-US" sz="3200" dirty="0"/>
              <a:t>Leo Tolstoy</a:t>
            </a:r>
            <a:br>
              <a:rPr lang="en-US" sz="3200" dirty="0"/>
            </a:br>
            <a:r>
              <a:rPr lang="en-US" sz="3200" dirty="0"/>
              <a:t>Like families, tidy datasets are all alike but every messy dataset is messy in its own way.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448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Cyano Monitoring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943" t="13793" r="30115" b="13103"/>
          <a:stretch>
            <a:fillRect/>
          </a:stretch>
        </p:blipFill>
        <p:spPr bwMode="auto">
          <a:xfrm>
            <a:off x="4953000" y="899160"/>
            <a:ext cx="4130327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4368" t="12759" r="30690" b="18276"/>
          <a:stretch>
            <a:fillRect/>
          </a:stretch>
        </p:blipFill>
        <p:spPr bwMode="auto">
          <a:xfrm>
            <a:off x="117653" y="609600"/>
            <a:ext cx="4378147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6334780"/>
            <a:ext cx="24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75 </a:t>
            </a:r>
            <a:r>
              <a:rPr lang="en-US" sz="2800" dirty="0" err="1" smtClean="0"/>
              <a:t>Waterbodies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45643" y="6324600"/>
            <a:ext cx="219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227 Locations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4728 observations</a:t>
            </a:r>
          </a:p>
          <a:p>
            <a:r>
              <a:rPr lang="en-US" dirty="0" smtClean="0"/>
              <a:t>1035 for Beagle/Unfrozen/Unfiltered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82027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Waterbodies by Organization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2133600"/>
            <a:ext cx="8920163" cy="99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24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by Depth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9" y="2590800"/>
            <a:ext cx="8771111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5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by Method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16571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by Units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30" y="2057400"/>
            <a:ext cx="728357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5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Report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github.com/willbmisled/Reg1Cyano/blob/master/Data2014/Data2014.md</a:t>
            </a:r>
            <a:endParaRPr lang="en-US" sz="3600" dirty="0" smtClean="0"/>
          </a:p>
          <a:p>
            <a:r>
              <a:rPr lang="en-US" sz="3600" dirty="0" smtClean="0"/>
              <a:t>Data Available in CSV format</a:t>
            </a:r>
          </a:p>
          <a:p>
            <a:r>
              <a:rPr lang="en-US" sz="3600" dirty="0" smtClean="0"/>
              <a:t>What is CSV Format?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QA/QC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aggregated data to the raw data</a:t>
            </a:r>
          </a:p>
          <a:p>
            <a:pPr lvl="1"/>
            <a:r>
              <a:rPr lang="en-US" dirty="0" smtClean="0"/>
              <a:t>Validate locations</a:t>
            </a:r>
          </a:p>
          <a:p>
            <a:pPr lvl="1"/>
            <a:r>
              <a:rPr lang="en-US" dirty="0" smtClean="0"/>
              <a:t>Redefine Locations and Lakes</a:t>
            </a:r>
          </a:p>
          <a:p>
            <a:r>
              <a:rPr lang="en-US" dirty="0" smtClean="0"/>
              <a:t>Create Wide Format Views for Analysis</a:t>
            </a:r>
          </a:p>
          <a:p>
            <a:r>
              <a:rPr lang="en-US" dirty="0" smtClean="0"/>
              <a:t>Add missing data</a:t>
            </a:r>
          </a:p>
          <a:p>
            <a:r>
              <a:rPr lang="en-US" dirty="0" smtClean="0"/>
              <a:t>Add Ancillary Data</a:t>
            </a:r>
          </a:p>
          <a:p>
            <a:r>
              <a:rPr lang="en-US" dirty="0" smtClean="0"/>
              <a:t>Phone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0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82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Happy families are all alike; every unhappy family is unhappy in its own way. Leo Tolstoy Like families, tidy datasets are all alike but every messy dataset is messy in its own way.</vt:lpstr>
      <vt:lpstr>Cyano Monitoring 2014</vt:lpstr>
      <vt:lpstr>Number of Observations</vt:lpstr>
      <vt:lpstr>Number of Waterbodies by Organization</vt:lpstr>
      <vt:lpstr>Samples by Depth</vt:lpstr>
      <vt:lpstr>Samples by Method</vt:lpstr>
      <vt:lpstr>Samples by Units</vt:lpstr>
      <vt:lpstr>Data Report Available</vt:lpstr>
      <vt:lpstr>Next Steps</vt:lpstr>
    </vt:vector>
  </TitlesOfParts>
  <Company>US-EPA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FrayJorge</cp:lastModifiedBy>
  <cp:revision>57</cp:revision>
  <dcterms:created xsi:type="dcterms:W3CDTF">2015-01-14T14:49:40Z</dcterms:created>
  <dcterms:modified xsi:type="dcterms:W3CDTF">2015-01-15T16:12:31Z</dcterms:modified>
</cp:coreProperties>
</file>