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306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ster, Jeff" userId="90904e2a-aa82-465e-9922-afce4bc6d524" providerId="ADAL" clId="{50169585-C60B-4062-B98A-C08FA872BD4F}"/>
    <pc:docChg chg="undo custSel addSld delSld modSld">
      <pc:chgData name="Hollister, Jeff" userId="90904e2a-aa82-465e-9922-afce4bc6d524" providerId="ADAL" clId="{50169585-C60B-4062-B98A-C08FA872BD4F}" dt="2020-03-25T15:04:20.372" v="2153" actId="404"/>
      <pc:docMkLst>
        <pc:docMk/>
      </pc:docMkLst>
      <pc:sldChg chg="addSp delSp modSp">
        <pc:chgData name="Hollister, Jeff" userId="90904e2a-aa82-465e-9922-afce4bc6d524" providerId="ADAL" clId="{50169585-C60B-4062-B98A-C08FA872BD4F}" dt="2020-03-24T20:23:49.504" v="1550" actId="255"/>
        <pc:sldMkLst>
          <pc:docMk/>
          <pc:sldMk cId="630360489" sldId="257"/>
        </pc:sldMkLst>
        <pc:spChg chg="mod">
          <ac:chgData name="Hollister, Jeff" userId="90904e2a-aa82-465e-9922-afce4bc6d524" providerId="ADAL" clId="{50169585-C60B-4062-B98A-C08FA872BD4F}" dt="2020-03-23T17:16:37.751" v="170" actId="20577"/>
          <ac:spMkLst>
            <pc:docMk/>
            <pc:sldMk cId="630360489" sldId="257"/>
            <ac:spMk id="2" creationId="{4181F007-0A05-458A-BE9F-28472A0DF0B2}"/>
          </ac:spMkLst>
        </pc:spChg>
        <pc:spChg chg="mod">
          <ac:chgData name="Hollister, Jeff" userId="90904e2a-aa82-465e-9922-afce4bc6d524" providerId="ADAL" clId="{50169585-C60B-4062-B98A-C08FA872BD4F}" dt="2020-03-24T20:19:56.218" v="1535" actId="404"/>
          <ac:spMkLst>
            <pc:docMk/>
            <pc:sldMk cId="630360489" sldId="257"/>
            <ac:spMk id="3" creationId="{93FBC82A-E1A1-47D8-B7C1-AFF1A32AE5EE}"/>
          </ac:spMkLst>
        </pc:spChg>
        <pc:spChg chg="add del mod">
          <ac:chgData name="Hollister, Jeff" userId="90904e2a-aa82-465e-9922-afce4bc6d524" providerId="ADAL" clId="{50169585-C60B-4062-B98A-C08FA872BD4F}" dt="2020-03-24T20:17:15.807" v="1509" actId="478"/>
          <ac:spMkLst>
            <pc:docMk/>
            <pc:sldMk cId="630360489" sldId="257"/>
            <ac:spMk id="4" creationId="{C3641F4F-E196-4352-B3DA-450EFFB57E4A}"/>
          </ac:spMkLst>
        </pc:spChg>
        <pc:spChg chg="add del mod">
          <ac:chgData name="Hollister, Jeff" userId="90904e2a-aa82-465e-9922-afce4bc6d524" providerId="ADAL" clId="{50169585-C60B-4062-B98A-C08FA872BD4F}" dt="2020-03-24T20:17:17.959" v="1510" actId="478"/>
          <ac:spMkLst>
            <pc:docMk/>
            <pc:sldMk cId="630360489" sldId="257"/>
            <ac:spMk id="5" creationId="{A39B72B1-793F-43D6-BD88-55A764D2D16C}"/>
          </ac:spMkLst>
        </pc:spChg>
        <pc:spChg chg="add mod">
          <ac:chgData name="Hollister, Jeff" userId="90904e2a-aa82-465e-9922-afce4bc6d524" providerId="ADAL" clId="{50169585-C60B-4062-B98A-C08FA872BD4F}" dt="2020-03-24T20:23:49.504" v="1550" actId="255"/>
          <ac:spMkLst>
            <pc:docMk/>
            <pc:sldMk cId="630360489" sldId="257"/>
            <ac:spMk id="6" creationId="{8E7227F9-2164-4263-B52E-2F8A2EA13908}"/>
          </ac:spMkLst>
        </pc:spChg>
        <pc:spChg chg="add del mod">
          <ac:chgData name="Hollister, Jeff" userId="90904e2a-aa82-465e-9922-afce4bc6d524" providerId="ADAL" clId="{50169585-C60B-4062-B98A-C08FA872BD4F}" dt="2020-03-24T20:22:53.851" v="1541" actId="478"/>
          <ac:spMkLst>
            <pc:docMk/>
            <pc:sldMk cId="630360489" sldId="257"/>
            <ac:spMk id="7" creationId="{00E203AE-6939-4A12-98D3-F6CEC70FDEB4}"/>
          </ac:spMkLst>
        </pc:spChg>
        <pc:spChg chg="add mod">
          <ac:chgData name="Hollister, Jeff" userId="90904e2a-aa82-465e-9922-afce4bc6d524" providerId="ADAL" clId="{50169585-C60B-4062-B98A-C08FA872BD4F}" dt="2020-03-24T20:20:29.901" v="1537" actId="255"/>
          <ac:spMkLst>
            <pc:docMk/>
            <pc:sldMk cId="630360489" sldId="257"/>
            <ac:spMk id="8" creationId="{2D9EB273-96F4-465D-9FE1-0F84CE2FDAA7}"/>
          </ac:spMkLst>
        </pc:spChg>
        <pc:spChg chg="add del mod">
          <ac:chgData name="Hollister, Jeff" userId="90904e2a-aa82-465e-9922-afce4bc6d524" providerId="ADAL" clId="{50169585-C60B-4062-B98A-C08FA872BD4F}" dt="2020-03-24T20:16:13.631" v="1485" actId="478"/>
          <ac:spMkLst>
            <pc:docMk/>
            <pc:sldMk cId="630360489" sldId="257"/>
            <ac:spMk id="9" creationId="{873F3ABB-EE54-422B-849C-5F667D215151}"/>
          </ac:spMkLst>
        </pc:spChg>
        <pc:spChg chg="add del">
          <ac:chgData name="Hollister, Jeff" userId="90904e2a-aa82-465e-9922-afce4bc6d524" providerId="ADAL" clId="{50169585-C60B-4062-B98A-C08FA872BD4F}" dt="2020-03-23T18:14:30.430" v="659" actId="478"/>
          <ac:spMkLst>
            <pc:docMk/>
            <pc:sldMk cId="630360489" sldId="257"/>
            <ac:spMk id="10" creationId="{E02CA4C5-A602-4095-B550-B041781412AD}"/>
          </ac:spMkLst>
        </pc:spChg>
        <pc:spChg chg="add del mod">
          <ac:chgData name="Hollister, Jeff" userId="90904e2a-aa82-465e-9922-afce4bc6d524" providerId="ADAL" clId="{50169585-C60B-4062-B98A-C08FA872BD4F}" dt="2020-03-24T20:19:36.049" v="1529" actId="478"/>
          <ac:spMkLst>
            <pc:docMk/>
            <pc:sldMk cId="630360489" sldId="257"/>
            <ac:spMk id="11" creationId="{07E63171-18FB-43F6-8498-076152C17EC6}"/>
          </ac:spMkLst>
        </pc:spChg>
        <pc:spChg chg="add del mod">
          <ac:chgData name="Hollister, Jeff" userId="90904e2a-aa82-465e-9922-afce4bc6d524" providerId="ADAL" clId="{50169585-C60B-4062-B98A-C08FA872BD4F}" dt="2020-03-24T20:23:09.264" v="1546" actId="478"/>
          <ac:spMkLst>
            <pc:docMk/>
            <pc:sldMk cId="630360489" sldId="257"/>
            <ac:spMk id="12" creationId="{611A1480-B94C-44F3-BAFA-983D6ECE9E82}"/>
          </ac:spMkLst>
        </pc:spChg>
        <pc:spChg chg="add del mod">
          <ac:chgData name="Hollister, Jeff" userId="90904e2a-aa82-465e-9922-afce4bc6d524" providerId="ADAL" clId="{50169585-C60B-4062-B98A-C08FA872BD4F}" dt="2020-03-24T20:16:47.455" v="1500" actId="478"/>
          <ac:spMkLst>
            <pc:docMk/>
            <pc:sldMk cId="630360489" sldId="257"/>
            <ac:spMk id="13" creationId="{2226CE4B-ACE5-4A60-A604-D8EB4D651981}"/>
          </ac:spMkLst>
        </pc:spChg>
      </pc:sldChg>
      <pc:sldChg chg="addSp delSp modSp modAnim">
        <pc:chgData name="Hollister, Jeff" userId="90904e2a-aa82-465e-9922-afce4bc6d524" providerId="ADAL" clId="{50169585-C60B-4062-B98A-C08FA872BD4F}" dt="2020-03-24T19:42:36.602" v="915" actId="1076"/>
        <pc:sldMkLst>
          <pc:docMk/>
          <pc:sldMk cId="2941564295" sldId="258"/>
        </pc:sldMkLst>
        <pc:spChg chg="del">
          <ac:chgData name="Hollister, Jeff" userId="90904e2a-aa82-465e-9922-afce4bc6d524" providerId="ADAL" clId="{50169585-C60B-4062-B98A-C08FA872BD4F}" dt="2020-03-23T20:45:24.555" v="807" actId="478"/>
          <ac:spMkLst>
            <pc:docMk/>
            <pc:sldMk cId="2941564295" sldId="258"/>
            <ac:spMk id="3" creationId="{8FD283D3-3F9A-4D55-8E49-A92D29F4FA90}"/>
          </ac:spMkLst>
        </pc:spChg>
        <pc:spChg chg="add mod">
          <ac:chgData name="Hollister, Jeff" userId="90904e2a-aa82-465e-9922-afce4bc6d524" providerId="ADAL" clId="{50169585-C60B-4062-B98A-C08FA872BD4F}" dt="2020-03-24T19:42:36.602" v="915" actId="1076"/>
          <ac:spMkLst>
            <pc:docMk/>
            <pc:sldMk cId="2941564295" sldId="258"/>
            <ac:spMk id="3" creationId="{BDEBE704-B4AF-4F73-94A8-BA246DC81373}"/>
          </ac:spMkLst>
        </pc:spChg>
        <pc:spChg chg="add del">
          <ac:chgData name="Hollister, Jeff" userId="90904e2a-aa82-465e-9922-afce4bc6d524" providerId="ADAL" clId="{50169585-C60B-4062-B98A-C08FA872BD4F}" dt="2020-03-23T20:45:26.649" v="809"/>
          <ac:spMkLst>
            <pc:docMk/>
            <pc:sldMk cId="2941564295" sldId="258"/>
            <ac:spMk id="4" creationId="{D78AC0DA-2849-453C-8F06-40DBC9A4D7D7}"/>
          </ac:spMkLst>
        </pc:spChg>
        <pc:spChg chg="add mod">
          <ac:chgData name="Hollister, Jeff" userId="90904e2a-aa82-465e-9922-afce4bc6d524" providerId="ADAL" clId="{50169585-C60B-4062-B98A-C08FA872BD4F}" dt="2020-03-23T21:00:52.700" v="843" actId="20577"/>
          <ac:spMkLst>
            <pc:docMk/>
            <pc:sldMk cId="2941564295" sldId="258"/>
            <ac:spMk id="5" creationId="{BF7A9DBD-5A31-41A3-AFDC-3179234790F8}"/>
          </ac:spMkLst>
        </pc:spChg>
        <pc:picChg chg="add">
          <ac:chgData name="Hollister, Jeff" userId="90904e2a-aa82-465e-9922-afce4bc6d524" providerId="ADAL" clId="{50169585-C60B-4062-B98A-C08FA872BD4F}" dt="2020-03-23T20:45:41.567" v="811"/>
          <ac:picMkLst>
            <pc:docMk/>
            <pc:sldMk cId="2941564295" sldId="258"/>
            <ac:picMk id="6" creationId="{0466C254-9DFD-475F-B821-CD548AEE0CA2}"/>
          </ac:picMkLst>
        </pc:picChg>
      </pc:sldChg>
      <pc:sldChg chg="addSp delSp modSp">
        <pc:chgData name="Hollister, Jeff" userId="90904e2a-aa82-465e-9922-afce4bc6d524" providerId="ADAL" clId="{50169585-C60B-4062-B98A-C08FA872BD4F}" dt="2020-03-24T20:02:30.184" v="1266" actId="1076"/>
        <pc:sldMkLst>
          <pc:docMk/>
          <pc:sldMk cId="515555391" sldId="259"/>
        </pc:sldMkLst>
        <pc:spChg chg="mod">
          <ac:chgData name="Hollister, Jeff" userId="90904e2a-aa82-465e-9922-afce4bc6d524" providerId="ADAL" clId="{50169585-C60B-4062-B98A-C08FA872BD4F}" dt="2020-03-24T19:58:51.135" v="985" actId="20577"/>
          <ac:spMkLst>
            <pc:docMk/>
            <pc:sldMk cId="515555391" sldId="259"/>
            <ac:spMk id="2" creationId="{2DD94B2C-88B5-43FC-85F8-DDA77B6B4165}"/>
          </ac:spMkLst>
        </pc:spChg>
        <pc:spChg chg="del">
          <ac:chgData name="Hollister, Jeff" userId="90904e2a-aa82-465e-9922-afce4bc6d524" providerId="ADAL" clId="{50169585-C60B-4062-B98A-C08FA872BD4F}" dt="2020-03-23T20:55:20.163" v="812" actId="478"/>
          <ac:spMkLst>
            <pc:docMk/>
            <pc:sldMk cId="515555391" sldId="259"/>
            <ac:spMk id="3" creationId="{AB4F7A3E-96C0-4458-A60B-42753802C505}"/>
          </ac:spMkLst>
        </pc:spChg>
        <pc:spChg chg="add mod">
          <ac:chgData name="Hollister, Jeff" userId="90904e2a-aa82-465e-9922-afce4bc6d524" providerId="ADAL" clId="{50169585-C60B-4062-B98A-C08FA872BD4F}" dt="2020-03-24T20:02:30.184" v="1266" actId="1076"/>
          <ac:spMkLst>
            <pc:docMk/>
            <pc:sldMk cId="515555391" sldId="259"/>
            <ac:spMk id="4" creationId="{799926DD-D1E8-4994-AC59-688E294CC2E0}"/>
          </ac:spMkLst>
        </pc:spChg>
      </pc:sldChg>
      <pc:sldChg chg="modSp">
        <pc:chgData name="Hollister, Jeff" userId="90904e2a-aa82-465e-9922-afce4bc6d524" providerId="ADAL" clId="{50169585-C60B-4062-B98A-C08FA872BD4F}" dt="2020-03-24T20:29:38.584" v="1739" actId="20577"/>
        <pc:sldMkLst>
          <pc:docMk/>
          <pc:sldMk cId="2388135469" sldId="261"/>
        </pc:sldMkLst>
        <pc:spChg chg="mod">
          <ac:chgData name="Hollister, Jeff" userId="90904e2a-aa82-465e-9922-afce4bc6d524" providerId="ADAL" clId="{50169585-C60B-4062-B98A-C08FA872BD4F}" dt="2020-03-24T20:26:44.129" v="1554" actId="20577"/>
          <ac:spMkLst>
            <pc:docMk/>
            <pc:sldMk cId="2388135469" sldId="261"/>
            <ac:spMk id="2" creationId="{BAEFA46A-1C38-413A-9A14-788A055CCD3A}"/>
          </ac:spMkLst>
        </pc:spChg>
        <pc:spChg chg="mod">
          <ac:chgData name="Hollister, Jeff" userId="90904e2a-aa82-465e-9922-afce4bc6d524" providerId="ADAL" clId="{50169585-C60B-4062-B98A-C08FA872BD4F}" dt="2020-03-24T20:29:38.584" v="1739" actId="20577"/>
          <ac:spMkLst>
            <pc:docMk/>
            <pc:sldMk cId="2388135469" sldId="261"/>
            <ac:spMk id="3" creationId="{6DB5F458-C7EA-4AEE-BC8A-3A775F466A14}"/>
          </ac:spMkLst>
        </pc:spChg>
      </pc:sldChg>
      <pc:sldChg chg="addSp delSp modSp">
        <pc:chgData name="Hollister, Jeff" userId="90904e2a-aa82-465e-9922-afce4bc6d524" providerId="ADAL" clId="{50169585-C60B-4062-B98A-C08FA872BD4F}" dt="2020-03-25T14:51:46.257" v="2143" actId="403"/>
        <pc:sldMkLst>
          <pc:docMk/>
          <pc:sldMk cId="159333852" sldId="262"/>
        </pc:sldMkLst>
        <pc:spChg chg="del mod">
          <ac:chgData name="Hollister, Jeff" userId="90904e2a-aa82-465e-9922-afce4bc6d524" providerId="ADAL" clId="{50169585-C60B-4062-B98A-C08FA872BD4F}" dt="2020-03-25T13:37:24.650" v="1814" actId="478"/>
          <ac:spMkLst>
            <pc:docMk/>
            <pc:sldMk cId="159333852" sldId="262"/>
            <ac:spMk id="3" creationId="{6DB5F458-C7EA-4AEE-BC8A-3A775F466A14}"/>
          </ac:spMkLst>
        </pc:spChg>
        <pc:spChg chg="add del mod">
          <ac:chgData name="Hollister, Jeff" userId="90904e2a-aa82-465e-9922-afce4bc6d524" providerId="ADAL" clId="{50169585-C60B-4062-B98A-C08FA872BD4F}" dt="2020-03-25T13:38:22.176" v="1818" actId="478"/>
          <ac:spMkLst>
            <pc:docMk/>
            <pc:sldMk cId="159333852" sldId="262"/>
            <ac:spMk id="6" creationId="{2921867F-1322-4F10-A2BE-D85DA0A07744}"/>
          </ac:spMkLst>
        </pc:spChg>
        <pc:spChg chg="add mod">
          <ac:chgData name="Hollister, Jeff" userId="90904e2a-aa82-465e-9922-afce4bc6d524" providerId="ADAL" clId="{50169585-C60B-4062-B98A-C08FA872BD4F}" dt="2020-03-25T14:51:46.257" v="2143" actId="403"/>
          <ac:spMkLst>
            <pc:docMk/>
            <pc:sldMk cId="159333852" sldId="262"/>
            <ac:spMk id="7" creationId="{A39C3385-D7E9-45B1-8DC2-C10C766652CF}"/>
          </ac:spMkLst>
        </pc:spChg>
        <pc:picChg chg="add del mod">
          <ac:chgData name="Hollister, Jeff" userId="90904e2a-aa82-465e-9922-afce4bc6d524" providerId="ADAL" clId="{50169585-C60B-4062-B98A-C08FA872BD4F}" dt="2020-03-25T13:37:24.650" v="1814" actId="478"/>
          <ac:picMkLst>
            <pc:docMk/>
            <pc:sldMk cId="159333852" sldId="262"/>
            <ac:picMk id="4" creationId="{A448B39C-329A-46A3-8236-EEA2007A7102}"/>
          </ac:picMkLst>
        </pc:picChg>
        <pc:picChg chg="add mod">
          <ac:chgData name="Hollister, Jeff" userId="90904e2a-aa82-465e-9922-afce4bc6d524" providerId="ADAL" clId="{50169585-C60B-4062-B98A-C08FA872BD4F}" dt="2020-03-25T13:38:45.524" v="1822" actId="1076"/>
          <ac:picMkLst>
            <pc:docMk/>
            <pc:sldMk cId="159333852" sldId="262"/>
            <ac:picMk id="8" creationId="{7C1C4313-F8BB-4E76-A620-28E2C3147A4C}"/>
          </ac:picMkLst>
        </pc:picChg>
        <pc:picChg chg="add mod">
          <ac:chgData name="Hollister, Jeff" userId="90904e2a-aa82-465e-9922-afce4bc6d524" providerId="ADAL" clId="{50169585-C60B-4062-B98A-C08FA872BD4F}" dt="2020-03-25T13:38:49.105" v="1823" actId="1076"/>
          <ac:picMkLst>
            <pc:docMk/>
            <pc:sldMk cId="159333852" sldId="262"/>
            <ac:picMk id="9" creationId="{F67D2AC0-F22F-4B26-B7E5-4E2E7122F049}"/>
          </ac:picMkLst>
        </pc:picChg>
        <pc:picChg chg="add mod">
          <ac:chgData name="Hollister, Jeff" userId="90904e2a-aa82-465e-9922-afce4bc6d524" providerId="ADAL" clId="{50169585-C60B-4062-B98A-C08FA872BD4F}" dt="2020-03-25T13:38:52.344" v="1824" actId="1076"/>
          <ac:picMkLst>
            <pc:docMk/>
            <pc:sldMk cId="159333852" sldId="262"/>
            <ac:picMk id="10" creationId="{1787FED5-2B71-45C1-A04D-F809EC3E44E1}"/>
          </ac:picMkLst>
        </pc:picChg>
        <pc:picChg chg="add mod">
          <ac:chgData name="Hollister, Jeff" userId="90904e2a-aa82-465e-9922-afce4bc6d524" providerId="ADAL" clId="{50169585-C60B-4062-B98A-C08FA872BD4F}" dt="2020-03-25T13:38:57.482" v="1825" actId="1076"/>
          <ac:picMkLst>
            <pc:docMk/>
            <pc:sldMk cId="159333852" sldId="262"/>
            <ac:picMk id="11" creationId="{7FCE01C4-081B-4E31-ADDC-654920F7F997}"/>
          </ac:picMkLst>
        </pc:picChg>
      </pc:sldChg>
      <pc:sldChg chg="addSp delSp modSp">
        <pc:chgData name="Hollister, Jeff" userId="90904e2a-aa82-465e-9922-afce4bc6d524" providerId="ADAL" clId="{50169585-C60B-4062-B98A-C08FA872BD4F}" dt="2020-03-25T14:57:09.177" v="2151" actId="14100"/>
        <pc:sldMkLst>
          <pc:docMk/>
          <pc:sldMk cId="3649898395" sldId="263"/>
        </pc:sldMkLst>
        <pc:spChg chg="del">
          <ac:chgData name="Hollister, Jeff" userId="90904e2a-aa82-465e-9922-afce4bc6d524" providerId="ADAL" clId="{50169585-C60B-4062-B98A-C08FA872BD4F}" dt="2020-03-25T13:36:40.289" v="1806" actId="478"/>
          <ac:spMkLst>
            <pc:docMk/>
            <pc:sldMk cId="3649898395" sldId="263"/>
            <ac:spMk id="3" creationId="{6DB5F458-C7EA-4AEE-BC8A-3A775F466A14}"/>
          </ac:spMkLst>
        </pc:spChg>
        <pc:spChg chg="add mod">
          <ac:chgData name="Hollister, Jeff" userId="90904e2a-aa82-465e-9922-afce4bc6d524" providerId="ADAL" clId="{50169585-C60B-4062-B98A-C08FA872BD4F}" dt="2020-03-25T14:57:00.188" v="2149" actId="14100"/>
          <ac:spMkLst>
            <pc:docMk/>
            <pc:sldMk cId="3649898395" sldId="263"/>
            <ac:spMk id="4" creationId="{4350E6FF-355A-4043-9386-5B03A1A111F0}"/>
          </ac:spMkLst>
        </pc:spChg>
        <pc:picChg chg="add mod">
          <ac:chgData name="Hollister, Jeff" userId="90904e2a-aa82-465e-9922-afce4bc6d524" providerId="ADAL" clId="{50169585-C60B-4062-B98A-C08FA872BD4F}" dt="2020-03-25T14:57:09.177" v="2151" actId="14100"/>
          <ac:picMkLst>
            <pc:docMk/>
            <pc:sldMk cId="3649898395" sldId="263"/>
            <ac:picMk id="5" creationId="{0DA5DB8A-C27C-4FE3-9D7D-5034B990D4ED}"/>
          </ac:picMkLst>
        </pc:picChg>
      </pc:sldChg>
      <pc:sldChg chg="addSp delSp modSp">
        <pc:chgData name="Hollister, Jeff" userId="90904e2a-aa82-465e-9922-afce4bc6d524" providerId="ADAL" clId="{50169585-C60B-4062-B98A-C08FA872BD4F}" dt="2020-03-25T15:04:20.372" v="2153" actId="404"/>
        <pc:sldMkLst>
          <pc:docMk/>
          <pc:sldMk cId="514024385" sldId="264"/>
        </pc:sldMkLst>
        <pc:spChg chg="mod">
          <ac:chgData name="Hollister, Jeff" userId="90904e2a-aa82-465e-9922-afce4bc6d524" providerId="ADAL" clId="{50169585-C60B-4062-B98A-C08FA872BD4F}" dt="2020-03-25T15:04:20.372" v="2153" actId="404"/>
          <ac:spMkLst>
            <pc:docMk/>
            <pc:sldMk cId="514024385" sldId="264"/>
            <ac:spMk id="3" creationId="{6DB5F458-C7EA-4AEE-BC8A-3A775F466A14}"/>
          </ac:spMkLst>
        </pc:spChg>
        <pc:picChg chg="add mod ord">
          <ac:chgData name="Hollister, Jeff" userId="90904e2a-aa82-465e-9922-afce4bc6d524" providerId="ADAL" clId="{50169585-C60B-4062-B98A-C08FA872BD4F}" dt="2020-03-25T14:47:26.382" v="2104" actId="166"/>
          <ac:picMkLst>
            <pc:docMk/>
            <pc:sldMk cId="514024385" sldId="264"/>
            <ac:picMk id="5" creationId="{E17F7EB2-6BC6-4781-923E-F391104FB881}"/>
          </ac:picMkLst>
        </pc:picChg>
        <pc:picChg chg="add mod">
          <ac:chgData name="Hollister, Jeff" userId="90904e2a-aa82-465e-9922-afce4bc6d524" providerId="ADAL" clId="{50169585-C60B-4062-B98A-C08FA872BD4F}" dt="2020-03-25T14:47:12.132" v="2102" actId="1076"/>
          <ac:picMkLst>
            <pc:docMk/>
            <pc:sldMk cId="514024385" sldId="264"/>
            <ac:picMk id="7" creationId="{708EB372-D41D-495D-9D4B-CDB1BF824F78}"/>
          </ac:picMkLst>
        </pc:picChg>
        <pc:picChg chg="add del mod">
          <ac:chgData name="Hollister, Jeff" userId="90904e2a-aa82-465e-9922-afce4bc6d524" providerId="ADAL" clId="{50169585-C60B-4062-B98A-C08FA872BD4F}" dt="2020-03-25T14:46:51.162" v="2097" actId="478"/>
          <ac:picMkLst>
            <pc:docMk/>
            <pc:sldMk cId="514024385" sldId="264"/>
            <ac:picMk id="9" creationId="{FCB09763-DF25-4DB3-B93F-A5CFD28BD679}"/>
          </ac:picMkLst>
        </pc:picChg>
        <pc:picChg chg="add del mod">
          <ac:chgData name="Hollister, Jeff" userId="90904e2a-aa82-465e-9922-afce4bc6d524" providerId="ADAL" clId="{50169585-C60B-4062-B98A-C08FA872BD4F}" dt="2020-03-25T14:46:50.058" v="2096" actId="478"/>
          <ac:picMkLst>
            <pc:docMk/>
            <pc:sldMk cId="514024385" sldId="264"/>
            <ac:picMk id="11" creationId="{9EB93AF9-DAB3-4058-A0FC-A0034955AFE1}"/>
          </ac:picMkLst>
        </pc:picChg>
      </pc:sldChg>
      <pc:sldChg chg="modSp add del">
        <pc:chgData name="Hollister, Jeff" userId="90904e2a-aa82-465e-9922-afce4bc6d524" providerId="ADAL" clId="{50169585-C60B-4062-B98A-C08FA872BD4F}" dt="2020-03-25T13:39:15.359" v="1827" actId="2696"/>
        <pc:sldMkLst>
          <pc:docMk/>
          <pc:sldMk cId="0" sldId="273"/>
        </pc:sldMkLst>
        <pc:spChg chg="mod">
          <ac:chgData name="Hollister, Jeff" userId="90904e2a-aa82-465e-9922-afce4bc6d524" providerId="ADAL" clId="{50169585-C60B-4062-B98A-C08FA872BD4F}" dt="2020-03-25T13:38:02.492" v="1816"/>
          <ac:spMkLst>
            <pc:docMk/>
            <pc:sldMk cId="0" sldId="273"/>
            <ac:spMk id="2" creationId="{00000000-0000-0000-0000-000000000000}"/>
          </ac:spMkLst>
        </pc:spChg>
        <pc:spChg chg="mod">
          <ac:chgData name="Hollister, Jeff" userId="90904e2a-aa82-465e-9922-afce4bc6d524" providerId="ADAL" clId="{50169585-C60B-4062-B98A-C08FA872BD4F}" dt="2020-03-25T13:37:47.699" v="1815"/>
          <ac:spMkLst>
            <pc:docMk/>
            <pc:sldMk cId="0" sldId="273"/>
            <ac:spMk id="8" creationId="{4EB7F9CA-B2AF-4478-A0B9-4DB9E0B8EB9F}"/>
          </ac:spMkLst>
        </pc:spChg>
      </pc:sldChg>
      <pc:sldChg chg="modSp add del">
        <pc:chgData name="Hollister, Jeff" userId="90904e2a-aa82-465e-9922-afce4bc6d524" providerId="ADAL" clId="{50169585-C60B-4062-B98A-C08FA872BD4F}" dt="2020-03-25T14:18:42.205" v="1838" actId="2696"/>
        <pc:sldMkLst>
          <pc:docMk/>
          <pc:sldMk cId="3331988254" sldId="305"/>
        </pc:sldMkLst>
        <pc:spChg chg="mod">
          <ac:chgData name="Hollister, Jeff" userId="90904e2a-aa82-465e-9922-afce4bc6d524" providerId="ADAL" clId="{50169585-C60B-4062-B98A-C08FA872BD4F}" dt="2020-03-25T13:37:47.699" v="1815"/>
          <ac:spMkLst>
            <pc:docMk/>
            <pc:sldMk cId="3331988254" sldId="305"/>
            <ac:spMk id="12" creationId="{D6D06D07-AEED-4DFB-AE5A-63897BD14EDD}"/>
          </ac:spMkLst>
        </pc:spChg>
      </pc:sldChg>
      <pc:sldChg chg="addSp delSp modSp add">
        <pc:chgData name="Hollister, Jeff" userId="90904e2a-aa82-465e-9922-afce4bc6d524" providerId="ADAL" clId="{50169585-C60B-4062-B98A-C08FA872BD4F}" dt="2020-03-25T14:53:41.158" v="2146" actId="403"/>
        <pc:sldMkLst>
          <pc:docMk/>
          <pc:sldMk cId="1747816665" sldId="306"/>
        </pc:sldMkLst>
        <pc:spChg chg="del mod">
          <ac:chgData name="Hollister, Jeff" userId="90904e2a-aa82-465e-9922-afce4bc6d524" providerId="ADAL" clId="{50169585-C60B-4062-B98A-C08FA872BD4F}" dt="2020-03-25T13:39:28.401" v="1829" actId="478"/>
          <ac:spMkLst>
            <pc:docMk/>
            <pc:sldMk cId="1747816665" sldId="306"/>
            <ac:spMk id="7" creationId="{A39C3385-D7E9-45B1-8DC2-C10C766652CF}"/>
          </ac:spMkLst>
        </pc:spChg>
        <pc:spChg chg="add mod">
          <ac:chgData name="Hollister, Jeff" userId="90904e2a-aa82-465e-9922-afce4bc6d524" providerId="ADAL" clId="{50169585-C60B-4062-B98A-C08FA872BD4F}" dt="2020-03-25T14:53:41.158" v="2146" actId="403"/>
          <ac:spMkLst>
            <pc:docMk/>
            <pc:sldMk cId="1747816665" sldId="306"/>
            <ac:spMk id="12" creationId="{D91C49F8-A3EA-4190-972D-FDA00AD14A33}"/>
          </ac:spMkLst>
        </pc:spChg>
        <pc:picChg chg="del">
          <ac:chgData name="Hollister, Jeff" userId="90904e2a-aa82-465e-9922-afce4bc6d524" providerId="ADAL" clId="{50169585-C60B-4062-B98A-C08FA872BD4F}" dt="2020-03-25T13:39:29.102" v="1830" actId="478"/>
          <ac:picMkLst>
            <pc:docMk/>
            <pc:sldMk cId="1747816665" sldId="306"/>
            <ac:picMk id="8" creationId="{7C1C4313-F8BB-4E76-A620-28E2C3147A4C}"/>
          </ac:picMkLst>
        </pc:picChg>
        <pc:picChg chg="del">
          <ac:chgData name="Hollister, Jeff" userId="90904e2a-aa82-465e-9922-afce4bc6d524" providerId="ADAL" clId="{50169585-C60B-4062-B98A-C08FA872BD4F}" dt="2020-03-25T13:39:29.766" v="1831" actId="478"/>
          <ac:picMkLst>
            <pc:docMk/>
            <pc:sldMk cId="1747816665" sldId="306"/>
            <ac:picMk id="9" creationId="{F67D2AC0-F22F-4B26-B7E5-4E2E7122F049}"/>
          </ac:picMkLst>
        </pc:picChg>
        <pc:picChg chg="del">
          <ac:chgData name="Hollister, Jeff" userId="90904e2a-aa82-465e-9922-afce4bc6d524" providerId="ADAL" clId="{50169585-C60B-4062-B98A-C08FA872BD4F}" dt="2020-03-25T13:39:30.503" v="1832" actId="478"/>
          <ac:picMkLst>
            <pc:docMk/>
            <pc:sldMk cId="1747816665" sldId="306"/>
            <ac:picMk id="10" creationId="{1787FED5-2B71-45C1-A04D-F809EC3E44E1}"/>
          </ac:picMkLst>
        </pc:picChg>
        <pc:picChg chg="del">
          <ac:chgData name="Hollister, Jeff" userId="90904e2a-aa82-465e-9922-afce4bc6d524" providerId="ADAL" clId="{50169585-C60B-4062-B98A-C08FA872BD4F}" dt="2020-03-25T13:39:31.136" v="1833" actId="478"/>
          <ac:picMkLst>
            <pc:docMk/>
            <pc:sldMk cId="1747816665" sldId="306"/>
            <ac:picMk id="11" creationId="{7FCE01C4-081B-4E31-ADDC-654920F7F997}"/>
          </ac:picMkLst>
        </pc:picChg>
        <pc:picChg chg="add mod">
          <ac:chgData name="Hollister, Jeff" userId="90904e2a-aa82-465e-9922-afce4bc6d524" providerId="ADAL" clId="{50169585-C60B-4062-B98A-C08FA872BD4F}" dt="2020-03-25T13:39:39.780" v="1836" actId="1076"/>
          <ac:picMkLst>
            <pc:docMk/>
            <pc:sldMk cId="1747816665" sldId="306"/>
            <ac:picMk id="13" creationId="{3840B732-11BD-43D2-8229-A3C087BEBCEA}"/>
          </ac:picMkLst>
        </pc:picChg>
        <pc:picChg chg="add mod">
          <ac:chgData name="Hollister, Jeff" userId="90904e2a-aa82-465e-9922-afce4bc6d524" providerId="ADAL" clId="{50169585-C60B-4062-B98A-C08FA872BD4F}" dt="2020-03-25T13:39:43.047" v="1837" actId="1076"/>
          <ac:picMkLst>
            <pc:docMk/>
            <pc:sldMk cId="1747816665" sldId="306"/>
            <ac:picMk id="14" creationId="{4DDCAD1D-7CD1-4788-A498-14671D2C5D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916C-868E-4FA5-95BB-14A866CDF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BA8B2-0ED7-4C5F-BB00-F6EE8F961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9ED2-645C-4C98-9D20-396AE3CF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B6232-3AB1-4F6B-B273-D30E24B3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A0749-36EC-45A9-9162-09C176BD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1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E804-12F8-452C-861D-89450366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9DF2D-6265-4403-A1A2-90CBF8F41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1C7E0-8D92-4229-968C-F0427B0A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4DFDB-201D-4AC7-B91E-02A2ABDD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CB9DB-654A-4304-AEEA-F97330EA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0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80D43-47C0-425F-9BF0-687875324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5671C-2ADD-4808-A808-B5528EDAF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45BDC-CCC7-4528-B317-187FCF9A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EEC39-F191-4B2F-85E8-6FF493C4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229CD-9AA5-45DE-A97E-8DFF4A53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5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B228-481B-40C1-9179-936B5085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9910-6384-44A2-BCB3-956E82C1F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8CEF5-B465-49EA-9E04-D6E71863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3ADA7-ECF5-4E7B-B470-C873DFEC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A133D-A961-448A-AA25-5015982E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1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B205-A3FA-42DE-8208-06DF16766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4BAE2-D372-49EE-B150-C08737443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DE3E7-883E-480C-A769-091D4936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77987-11A9-4319-BA4D-1B591848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F0917-0D51-4F6F-B341-769075AC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9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1C11-59DA-4EF4-8EAB-DE1A0FA0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E9BF7-20EE-40BD-BD56-E0E712F49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76D77-D14E-4103-B176-C73248639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75347-95EB-4625-9171-77A99D7B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18585-C1B5-49F6-AAA7-02962006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8CEF6-4C9F-489C-BA50-5E12E5A8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5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5595-E693-4074-B059-79D3325B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9338B-8FEC-4B13-A63D-204FEAA32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04645-3E04-43A7-9F46-BE3136824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C5BE0-3C5D-4113-9B4F-19EEDDA8B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7B419-60E0-4406-84BA-A26F106AB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9861E-DA93-41F9-85DE-1A24E11A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ED993-2E12-4AC6-BD38-F21B3F0B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CE143-C7C5-4E46-BD3A-CA5D6754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B638-7FE1-4397-A748-352CF7E6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639F2-6BC8-4C93-9CCE-255C8EAB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6C373-CFD1-4AB5-9D12-01A5CAC6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DC6F2-D083-45EF-BD87-5180837C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4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BD5C4-0986-4B5C-BB34-DCC34143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FDAC5-E9A0-45CD-B190-CD916170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A707E-58EE-46F6-BD72-3B990E46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39E0-ED3A-4D2F-913B-D35B5B7F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AE0F9-76A9-40AD-8C34-8B64E7580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4C904-BBB4-4E2E-98DF-03A5FE04E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C05CA-49CA-4B18-8F5D-955F067F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584B2-4B9B-4E44-A1B6-84300EC5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4A28F-F3C1-4A5C-A80F-B00D9E17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9B56-BA18-44DA-BD7F-5B4C71BE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BF30B-AF37-4A07-99D9-D1AB36DFE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93F44-FDA4-4877-B350-CE982AB86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5CA22-D32A-4728-AE00-B8A85E11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8BF1-2A4F-41B1-BD95-BB42ACACE39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0F1A0-AB36-4A8E-8B6E-F103BD67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A988C-88C7-4C20-AB13-26DB99AB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2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EB0A7-DBD7-457D-9351-B7801422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F7C32-B69F-4721-AFFF-F1D679C4D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C0EC3-E7AD-4AA6-8DA8-DF06B4F06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D8BF1-2A4F-41B1-BD95-BB42ACACE39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1F1A-F430-4BA1-839E-0F84EC523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98AC-0161-481A-A86D-2269243FA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0D4B9-A241-4C4F-888E-6A70E2E1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0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biorxiv.org/content/10.1101/2020.02.11.944280v1.fu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rewconway.com/zia/2013/3/26/the-data-science-venn-diagra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x.doi.org/10.12688/f1000research.7955.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s://dx.doi.org/10.12688/f1000research.7955.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7287/peerj.preprints.1319v2" TargetMode="External"/><Relationship Id="rId2" Type="http://schemas.openxmlformats.org/officeDocument/2006/relationships/hyperlink" Target="http://onlinelibrary.wiley.com/doi/10.1002/ecs2.1321/fu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01F3-F2C1-494A-B70F-7754239E3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Computational ecology approaches to understanding cyanobacteria: </a:t>
            </a:r>
            <a:br>
              <a:rPr lang="en-US" dirty="0"/>
            </a:br>
            <a:r>
              <a:rPr lang="en-US" sz="4400" dirty="0"/>
              <a:t>It's just ecology but with more computers!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2899F-DC3B-4EC0-A5FB-5260F1B6F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86889"/>
            <a:ext cx="9144000" cy="1655762"/>
          </a:xfrm>
        </p:spPr>
        <p:txBody>
          <a:bodyPr/>
          <a:lstStyle/>
          <a:p>
            <a:r>
              <a:rPr lang="en-US" dirty="0"/>
              <a:t>Jeff Hollister, Stephen Shivers, Sophie Fournier, and Betty Kreakie</a:t>
            </a:r>
          </a:p>
        </p:txBody>
      </p:sp>
    </p:spTree>
    <p:extLst>
      <p:ext uri="{BB962C8B-B14F-4D97-AF65-F5344CB8AC3E}">
        <p14:creationId xmlns:p14="http://schemas.microsoft.com/office/powerpoint/2010/main" val="2661173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A46A-1C38-413A-9A14-788A055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do computational ecology: Rhode Island water quality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F458-C7EA-4AEE-BC8A-3A775F466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546" y="1690688"/>
            <a:ext cx="5257800" cy="4916920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Hollister et al. (In Review) Increasing Chlorophyll a Amid Stable Nutrient Concentrations in Rhode Island Lakes and Reservoirs. Ecosphere</a:t>
            </a:r>
            <a:endParaRPr lang="en-US" sz="2000" dirty="0"/>
          </a:p>
          <a:p>
            <a:pPr lvl="1"/>
            <a:r>
              <a:rPr lang="en-US" sz="1800" dirty="0"/>
              <a:t>What are the long term water quality trends in RI lakes and reservoirs </a:t>
            </a:r>
          </a:p>
          <a:p>
            <a:pPr lvl="1"/>
            <a:r>
              <a:rPr lang="en-US" sz="1800" dirty="0"/>
              <a:t>URI Watershed Watch and LAGOSNE</a:t>
            </a:r>
          </a:p>
          <a:p>
            <a:pPr lvl="1"/>
            <a:r>
              <a:rPr lang="en-US" sz="1800" dirty="0"/>
              <a:t>Why computational?</a:t>
            </a:r>
          </a:p>
          <a:p>
            <a:pPr lvl="2"/>
            <a:r>
              <a:rPr lang="en-US" sz="1800" dirty="0"/>
              <a:t>Big(</a:t>
            </a:r>
            <a:r>
              <a:rPr lang="en-US" sz="1800" dirty="0" err="1"/>
              <a:t>ish</a:t>
            </a:r>
            <a:r>
              <a:rPr lang="en-US" sz="1800" dirty="0"/>
              <a:t>) data</a:t>
            </a:r>
          </a:p>
          <a:p>
            <a:pPr lvl="2"/>
            <a:r>
              <a:rPr lang="en-US" sz="1800" dirty="0"/>
              <a:t>Develop/modified analytical methods</a:t>
            </a:r>
          </a:p>
          <a:p>
            <a:pPr lvl="2"/>
            <a:r>
              <a:rPr lang="en-US" sz="1800" dirty="0"/>
              <a:t>Open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8EB372-D41D-495D-9D4B-CDB1BF824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346" y="1552199"/>
            <a:ext cx="3687618" cy="2765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7F7EB2-6BC6-4781-923E-F391104FB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836" y="4042943"/>
            <a:ext cx="3687618" cy="27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2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A46A-1C38-413A-9A14-788A055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limits to using existing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F458-C7EA-4AEE-BC8A-3A775F46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4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079F-B1EC-47BF-AB1D-8DC95DB6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Stop, Shivers time…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CA06BD-BAE0-4F68-8CF7-ADE4F62FAC7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825" y="2138363"/>
            <a:ext cx="5588351" cy="315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15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B755-5527-470D-AE67-BB1A081E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our Rhode Island work, computational?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474E8-C886-4DF4-9283-3A33E06E4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60F7-B65C-432E-8F0F-5B500DEE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next: </a:t>
            </a:r>
            <a:r>
              <a:rPr lang="en-US" dirty="0" err="1"/>
              <a:t>FLAMe</a:t>
            </a:r>
            <a:r>
              <a:rPr lang="en-US" dirty="0"/>
              <a:t> and buoys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8E34-1D59-48A7-BB47-DFFFF5AB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32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60F7-B65C-432E-8F0F-5B500DEE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next: CHEAP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8E34-1D59-48A7-BB47-DFFFF5AB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58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60F7-B65C-432E-8F0F-5B500DEE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next: Cape Cod and </a:t>
            </a:r>
            <a:r>
              <a:rPr lang="en-US" dirty="0" err="1"/>
              <a:t>Shubael’s</a:t>
            </a:r>
            <a:r>
              <a:rPr lang="en-US" dirty="0"/>
              <a:t> Pond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8E34-1D59-48A7-BB47-DFFFF5AB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8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60F7-B65C-432E-8F0F-5B500DEE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next: SURGE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8E34-1D59-48A7-BB47-DFFFF5AB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9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F007-0A05-458A-BE9F-28472A0D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Partners and collaborators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BC82A-E1A1-47D8-B7C1-AFF1A32AE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58" y="1316691"/>
            <a:ext cx="3985469" cy="5478392"/>
          </a:xfrm>
        </p:spPr>
        <p:txBody>
          <a:bodyPr>
            <a:normAutofit fontScale="55000" lnSpcReduction="20000"/>
          </a:bodyPr>
          <a:lstStyle/>
          <a:p>
            <a:r>
              <a:rPr lang="en-US" sz="2900" b="1" dirty="0"/>
              <a:t>ACESD Computational Ecology</a:t>
            </a:r>
          </a:p>
          <a:p>
            <a:pPr lvl="1"/>
            <a:r>
              <a:rPr lang="en-US" sz="2600" dirty="0"/>
              <a:t>Me</a:t>
            </a:r>
          </a:p>
          <a:p>
            <a:pPr lvl="1"/>
            <a:r>
              <a:rPr lang="en-US" sz="2600" dirty="0"/>
              <a:t>Betty Kreakie</a:t>
            </a:r>
          </a:p>
          <a:p>
            <a:pPr lvl="1"/>
            <a:r>
              <a:rPr lang="en-US" sz="2600" dirty="0"/>
              <a:t>Stephen Shivers</a:t>
            </a:r>
          </a:p>
          <a:p>
            <a:pPr lvl="1"/>
            <a:r>
              <a:rPr lang="en-US" sz="2600" dirty="0"/>
              <a:t>Sophie Fournier</a:t>
            </a:r>
          </a:p>
          <a:p>
            <a:pPr lvl="1"/>
            <a:r>
              <a:rPr lang="en-US" sz="2600" dirty="0"/>
              <a:t>Alums: Farnaz Nojavan, Bryan Milstead</a:t>
            </a:r>
          </a:p>
          <a:p>
            <a:pPr lvl="1"/>
            <a:r>
              <a:rPr lang="en-US" sz="2600" dirty="0"/>
              <a:t>Anne Kuhn</a:t>
            </a:r>
          </a:p>
          <a:p>
            <a:r>
              <a:rPr lang="en-US" sz="2900" b="1" dirty="0"/>
              <a:t>ACESD </a:t>
            </a:r>
          </a:p>
          <a:p>
            <a:pPr lvl="1"/>
            <a:r>
              <a:rPr lang="en-US" sz="2600" dirty="0"/>
              <a:t>Jonathan Serbst</a:t>
            </a:r>
          </a:p>
          <a:p>
            <a:pPr lvl="1"/>
            <a:r>
              <a:rPr lang="en-US" sz="2600" dirty="0"/>
              <a:t>Steve Rego</a:t>
            </a:r>
          </a:p>
          <a:p>
            <a:pPr lvl="1"/>
            <a:r>
              <a:rPr lang="en-US" sz="2600" dirty="0"/>
              <a:t>Barbara Sherman</a:t>
            </a:r>
          </a:p>
          <a:p>
            <a:pPr lvl="1"/>
            <a:r>
              <a:rPr lang="en-US" sz="2600" dirty="0"/>
              <a:t>???</a:t>
            </a:r>
          </a:p>
          <a:p>
            <a:r>
              <a:rPr lang="en-US" sz="2900" b="1" dirty="0"/>
              <a:t>EPA Region 1</a:t>
            </a:r>
          </a:p>
          <a:p>
            <a:pPr lvl="1"/>
            <a:r>
              <a:rPr lang="en-US" sz="2600" dirty="0"/>
              <a:t>Hilary Snook</a:t>
            </a:r>
          </a:p>
          <a:p>
            <a:pPr lvl="1"/>
            <a:r>
              <a:rPr lang="en-US" sz="2600" dirty="0"/>
              <a:t>Katrina Kipp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900" b="1" dirty="0"/>
              <a:t>EPA Region 7</a:t>
            </a:r>
          </a:p>
          <a:p>
            <a:pPr lvl="1"/>
            <a:r>
              <a:rPr lang="en-US" sz="2600" dirty="0"/>
              <a:t>Steve Krabbe</a:t>
            </a:r>
          </a:p>
          <a:p>
            <a:pPr lvl="1"/>
            <a:r>
              <a:rPr lang="en-US" sz="2600" dirty="0"/>
              <a:t>Chris Taylor</a:t>
            </a:r>
          </a:p>
          <a:p>
            <a:pPr lvl="1"/>
            <a:r>
              <a:rPr lang="en-US" sz="2600" dirty="0"/>
              <a:t>Laura Webb</a:t>
            </a:r>
          </a:p>
          <a:p>
            <a:pPr lvl="1"/>
            <a:r>
              <a:rPr lang="en-US" sz="2600" dirty="0"/>
              <a:t>Steve Baker</a:t>
            </a:r>
          </a:p>
          <a:p>
            <a:pPr lvl="1"/>
            <a:r>
              <a:rPr lang="en-US" sz="2600" dirty="0"/>
              <a:t>Gary Welker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7227F9-2164-4263-B52E-2F8A2EA13908}"/>
              </a:ext>
            </a:extLst>
          </p:cNvPr>
          <p:cNvSpPr txBox="1">
            <a:spLocks/>
          </p:cNvSpPr>
          <p:nvPr/>
        </p:nvSpPr>
        <p:spPr>
          <a:xfrm>
            <a:off x="7149521" y="1384802"/>
            <a:ext cx="3985469" cy="5473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URI</a:t>
            </a:r>
          </a:p>
          <a:p>
            <a:pPr lvl="1"/>
            <a:r>
              <a:rPr lang="en-US" sz="1400" dirty="0"/>
              <a:t>Elizabeth Herron</a:t>
            </a:r>
          </a:p>
          <a:p>
            <a:pPr lvl="1"/>
            <a:r>
              <a:rPr lang="en-US" sz="1400" dirty="0"/>
              <a:t>Linda Green</a:t>
            </a:r>
          </a:p>
          <a:p>
            <a:pPr lvl="1"/>
            <a:r>
              <a:rPr lang="en-US" sz="1400" dirty="0"/>
              <a:t>Art Gold</a:t>
            </a:r>
          </a:p>
          <a:p>
            <a:pPr lvl="1"/>
            <a:r>
              <a:rPr lang="en-US" sz="1400" dirty="0"/>
              <a:t>Q Kellogg</a:t>
            </a:r>
          </a:p>
          <a:p>
            <a:r>
              <a:rPr lang="en-US" sz="1600" b="1" dirty="0"/>
              <a:t>RIDEM</a:t>
            </a:r>
          </a:p>
          <a:p>
            <a:pPr lvl="1"/>
            <a:r>
              <a:rPr lang="en-US" sz="1400" dirty="0"/>
              <a:t>Bryan Zalewsky</a:t>
            </a:r>
          </a:p>
          <a:p>
            <a:pPr lvl="1"/>
            <a:r>
              <a:rPr lang="en-US" sz="1400" dirty="0"/>
              <a:t>Jane Sawyers</a:t>
            </a:r>
          </a:p>
          <a:p>
            <a:pPr lvl="1"/>
            <a:r>
              <a:rPr lang="en-US" sz="1400" dirty="0"/>
              <a:t>Sue Kiernan</a:t>
            </a:r>
          </a:p>
          <a:p>
            <a:r>
              <a:rPr lang="en-US" sz="1600" b="1" dirty="0"/>
              <a:t>Rhode Island</a:t>
            </a:r>
          </a:p>
          <a:p>
            <a:pPr lvl="1"/>
            <a:r>
              <a:rPr lang="en-US" sz="1400" dirty="0"/>
              <a:t>Friends of Warwick Pond</a:t>
            </a:r>
          </a:p>
          <a:p>
            <a:pPr lvl="1"/>
            <a:r>
              <a:rPr lang="en-US" sz="1400" dirty="0"/>
              <a:t>Mashapaug Folks</a:t>
            </a:r>
          </a:p>
          <a:p>
            <a:pPr lvl="1"/>
            <a:r>
              <a:rPr lang="en-US" sz="1400" dirty="0"/>
              <a:t>???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9EB273-96F4-465D-9FE1-0F84CE2FDAA7}"/>
              </a:ext>
            </a:extLst>
          </p:cNvPr>
          <p:cNvSpPr txBox="1">
            <a:spLocks/>
          </p:cNvSpPr>
          <p:nvPr/>
        </p:nvSpPr>
        <p:spPr>
          <a:xfrm>
            <a:off x="4093827" y="1316691"/>
            <a:ext cx="3985469" cy="5383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Elsewhere in ORD</a:t>
            </a:r>
          </a:p>
          <a:p>
            <a:pPr lvl="1"/>
            <a:r>
              <a:rPr lang="en-US" sz="1400" dirty="0"/>
              <a:t>Ann Vega</a:t>
            </a:r>
          </a:p>
          <a:p>
            <a:pPr lvl="1"/>
            <a:r>
              <a:rPr lang="en-US" sz="1400" dirty="0"/>
              <a:t>Jake Beaulieu</a:t>
            </a:r>
          </a:p>
          <a:p>
            <a:pPr lvl="1"/>
            <a:r>
              <a:rPr lang="en-US" sz="1400" dirty="0"/>
              <a:t>Blake Schaeffer</a:t>
            </a:r>
          </a:p>
          <a:p>
            <a:pPr lvl="1"/>
            <a:r>
              <a:rPr lang="en-US" sz="1400" dirty="0"/>
              <a:t>Jay Christensen</a:t>
            </a:r>
          </a:p>
          <a:p>
            <a:pPr lvl="1"/>
            <a:r>
              <a:rPr lang="en-US" sz="1400" dirty="0"/>
              <a:t>Betsy Hilborn</a:t>
            </a:r>
          </a:p>
          <a:p>
            <a:r>
              <a:rPr lang="en-US" sz="1600" b="1" dirty="0"/>
              <a:t>Elsewhere in EPA</a:t>
            </a:r>
          </a:p>
          <a:p>
            <a:pPr lvl="1"/>
            <a:r>
              <a:rPr lang="en-US" sz="1400" dirty="0"/>
              <a:t>Shelly Thawley</a:t>
            </a:r>
          </a:p>
          <a:p>
            <a:pPr lvl="1"/>
            <a:r>
              <a:rPr lang="en-US" sz="1400" dirty="0"/>
              <a:t>David Smith</a:t>
            </a:r>
          </a:p>
          <a:p>
            <a:pPr lvl="1"/>
            <a:r>
              <a:rPr lang="en-US" sz="1400" dirty="0"/>
              <a:t>???</a:t>
            </a:r>
          </a:p>
          <a:p>
            <a:r>
              <a:rPr lang="en-US" sz="1600" b="1" dirty="0"/>
              <a:t>USGS</a:t>
            </a:r>
          </a:p>
          <a:p>
            <a:pPr lvl="1"/>
            <a:r>
              <a:rPr lang="en-US" sz="1400" dirty="0"/>
              <a:t>Keith Loftin</a:t>
            </a:r>
          </a:p>
          <a:p>
            <a:pPr lvl="1"/>
            <a:r>
              <a:rPr lang="en-US" sz="1400" dirty="0"/>
              <a:t>Jennifer Graham</a:t>
            </a:r>
          </a:p>
          <a:p>
            <a:pPr lvl="1"/>
            <a:r>
              <a:rPr lang="en-US" sz="1400" dirty="0"/>
              <a:t>???</a:t>
            </a:r>
          </a:p>
          <a:p>
            <a:pPr marL="457200" lvl="1" indent="0">
              <a:buNone/>
            </a:pPr>
            <a:endParaRPr lang="en-US" sz="1500" dirty="0"/>
          </a:p>
          <a:p>
            <a:pPr marL="457200" lvl="1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3036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3CD7-3FAE-472F-BBDD-21DDF95D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computational ecology?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7A9DBD-5A31-41A3-AFDC-317923479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5" y="1781664"/>
            <a:ext cx="6257192" cy="4351338"/>
          </a:xfrm>
        </p:spPr>
        <p:txBody>
          <a:bodyPr>
            <a:normAutofit/>
          </a:bodyPr>
          <a:lstStyle/>
          <a:p>
            <a:r>
              <a:rPr lang="en-US" dirty="0"/>
              <a:t>Subset of data science</a:t>
            </a:r>
          </a:p>
          <a:p>
            <a:r>
              <a:rPr lang="en-US" dirty="0"/>
              <a:t>Interdisciplinary</a:t>
            </a:r>
          </a:p>
          <a:p>
            <a:r>
              <a:rPr lang="en-US" dirty="0"/>
              <a:t>Combines:</a:t>
            </a:r>
          </a:p>
          <a:p>
            <a:pPr lvl="1"/>
            <a:r>
              <a:rPr lang="en-US" dirty="0"/>
              <a:t>Programming</a:t>
            </a:r>
          </a:p>
          <a:p>
            <a:pPr lvl="1"/>
            <a:r>
              <a:rPr lang="en-US" dirty="0"/>
              <a:t>Mathematical/statistical methods</a:t>
            </a:r>
          </a:p>
          <a:p>
            <a:pPr lvl="1"/>
            <a:r>
              <a:rPr lang="en-US" sz="4400" b="1" dirty="0"/>
              <a:t>ecological subject-specific expertise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6C254-9DFD-475F-B821-CD548AEE0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185" y="1471979"/>
            <a:ext cx="5715000" cy="5162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EBE704-B4AF-4F73-94A8-BA246DC81373}"/>
              </a:ext>
            </a:extLst>
          </p:cNvPr>
          <p:cNvSpPr txBox="1"/>
          <p:nvPr/>
        </p:nvSpPr>
        <p:spPr>
          <a:xfrm>
            <a:off x="6450731" y="6492875"/>
            <a:ext cx="5665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Drew Conway’s Data Science Venn Diagram: </a:t>
            </a:r>
            <a:r>
              <a:rPr lang="en-US" sz="900" dirty="0">
                <a:hlinkClick r:id="rId3"/>
              </a:rPr>
              <a:t>http://drewconway.com/zia/2013/3/26/the-data-science-venn-diagram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156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4B2C-88B5-43FC-85F8-DDA77B6B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 to support computation ecology research?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9926DD-D1E8-4994-AC59-688E294CC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483" y="2010183"/>
            <a:ext cx="5370810" cy="4351338"/>
          </a:xfrm>
        </p:spPr>
        <p:txBody>
          <a:bodyPr>
            <a:normAutofit/>
          </a:bodyPr>
          <a:lstStyle/>
          <a:p>
            <a:r>
              <a:rPr lang="en-US" dirty="0"/>
              <a:t>Advocate</a:t>
            </a:r>
          </a:p>
          <a:p>
            <a:pPr lvl="1"/>
            <a:r>
              <a:rPr lang="en-US" dirty="0"/>
              <a:t>Computational/Data Intensive Research</a:t>
            </a:r>
          </a:p>
          <a:p>
            <a:pPr lvl="1"/>
            <a:r>
              <a:rPr lang="en-US" dirty="0"/>
              <a:t>Agency data science initiatives</a:t>
            </a:r>
          </a:p>
          <a:p>
            <a:r>
              <a:rPr lang="en-US" dirty="0"/>
              <a:t>Build expertise</a:t>
            </a:r>
          </a:p>
          <a:p>
            <a:r>
              <a:rPr lang="en-US" dirty="0"/>
              <a:t>Support other research efforts</a:t>
            </a:r>
          </a:p>
          <a:p>
            <a:r>
              <a:rPr lang="en-US" dirty="0"/>
              <a:t>Apply to our own research</a:t>
            </a:r>
          </a:p>
          <a:p>
            <a:pPr lvl="1"/>
            <a:r>
              <a:rPr lang="en-US" dirty="0"/>
              <a:t>Current focus: Freshwater ecology and HABs</a:t>
            </a:r>
          </a:p>
        </p:txBody>
      </p:sp>
    </p:spTree>
    <p:extLst>
      <p:ext uri="{BB962C8B-B14F-4D97-AF65-F5344CB8AC3E}">
        <p14:creationId xmlns:p14="http://schemas.microsoft.com/office/powerpoint/2010/main" val="51555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A46A-1C38-413A-9A14-788A055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do computational ecology: Past projects (cyano free)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F458-C7EA-4AEE-BC8A-3A775F46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4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A46A-1C38-413A-9A14-788A055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do computational ecology: Why Cyanobacteria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F458-C7EA-4AEE-BC8A-3A775F46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Primordial ooze</a:t>
            </a:r>
          </a:p>
          <a:p>
            <a:r>
              <a:rPr lang="en-US" dirty="0"/>
              <a:t>They are everywhere</a:t>
            </a:r>
          </a:p>
          <a:p>
            <a:r>
              <a:rPr lang="en-US" dirty="0"/>
              <a:t>Problems with excess nutrients</a:t>
            </a:r>
          </a:p>
          <a:p>
            <a:r>
              <a:rPr lang="en-US" dirty="0"/>
              <a:t>Toxins</a:t>
            </a:r>
          </a:p>
          <a:p>
            <a:r>
              <a:rPr lang="en-US" dirty="0"/>
              <a:t>Hypoxia</a:t>
            </a:r>
          </a:p>
          <a:p>
            <a:r>
              <a:rPr lang="en-US" dirty="0"/>
              <a:t>Agency Priority</a:t>
            </a:r>
          </a:p>
          <a:p>
            <a:r>
              <a:rPr lang="en-US" dirty="0"/>
              <a:t>Lots we don’t know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3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A46A-1C38-413A-9A14-788A055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we do computational ecology: Associations between microcystin and chlorophyll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9C3385-D7E9-45B1-8DC2-C10C766652CF}"/>
              </a:ext>
            </a:extLst>
          </p:cNvPr>
          <p:cNvSpPr txBox="1">
            <a:spLocks/>
          </p:cNvSpPr>
          <p:nvPr/>
        </p:nvSpPr>
        <p:spPr>
          <a:xfrm>
            <a:off x="137037" y="1873070"/>
            <a:ext cx="4823597" cy="4412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>
                <a:hlinkClick r:id="rId2"/>
              </a:rPr>
              <a:t>Hollister and Kreakie. (2016). Associations between Chlorophyll a and various Microcystin-LR Health Advisory Concentrations. F1000Research</a:t>
            </a:r>
          </a:p>
          <a:p>
            <a:pPr lvl="2"/>
            <a:r>
              <a:rPr lang="en-US" sz="1800" dirty="0"/>
              <a:t>Uses NLA 2007</a:t>
            </a:r>
          </a:p>
          <a:p>
            <a:pPr lvl="2"/>
            <a:r>
              <a:rPr lang="en-US" sz="1800" dirty="0"/>
              <a:t>Empirical method to answer, “What is a bloom?”</a:t>
            </a:r>
          </a:p>
          <a:p>
            <a:pPr lvl="2"/>
            <a:r>
              <a:rPr lang="en-US" sz="1800" dirty="0"/>
              <a:t>Published at F1000Research immediately after clearance</a:t>
            </a:r>
          </a:p>
        </p:txBody>
      </p:sp>
      <p:pic>
        <p:nvPicPr>
          <p:cNvPr id="8" name="Picture 7" descr="figure/tweet1.jpg">
            <a:extLst>
              <a:ext uri="{FF2B5EF4-FFF2-40B4-BE49-F238E27FC236}">
                <a16:creationId xmlns:a16="http://schemas.microsoft.com/office/drawing/2014/main" id="{7C1C4313-F8BB-4E76-A620-28E2C3147A4C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65258" y="1623370"/>
            <a:ext cx="3657600" cy="150706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9" name="Picture 8" descr="figure/tweet2.jpg">
            <a:extLst>
              <a:ext uri="{FF2B5EF4-FFF2-40B4-BE49-F238E27FC236}">
                <a16:creationId xmlns:a16="http://schemas.microsoft.com/office/drawing/2014/main" id="{F67D2AC0-F22F-4B26-B7E5-4E2E7122F049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882858" y="2877029"/>
            <a:ext cx="3657600" cy="137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 9" descr="figure/tweet5.jpg">
            <a:extLst>
              <a:ext uri="{FF2B5EF4-FFF2-40B4-BE49-F238E27FC236}">
                <a16:creationId xmlns:a16="http://schemas.microsoft.com/office/drawing/2014/main" id="{1787FED5-2B71-45C1-A04D-F809EC3E44E1}"/>
              </a:ext>
            </a:extLst>
          </p:cNvPr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7231367" y="3727571"/>
            <a:ext cx="3657600" cy="14449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1" name="Picture 10" descr="figure/tweet6.jpg">
            <a:extLst>
              <a:ext uri="{FF2B5EF4-FFF2-40B4-BE49-F238E27FC236}">
                <a16:creationId xmlns:a16="http://schemas.microsoft.com/office/drawing/2014/main" id="{7FCE01C4-081B-4E31-ADDC-654920F7F997}"/>
              </a:ext>
            </a:extLst>
          </p:cNvPr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8534400" y="4970362"/>
            <a:ext cx="3657600" cy="13151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33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A46A-1C38-413A-9A14-788A055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we do computational ecology: Associations between microcystin and chlorophyll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91C49F8-A3EA-4190-972D-FDA00AD1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19" y="2241932"/>
            <a:ext cx="4471106" cy="4250943"/>
          </a:xfrm>
        </p:spPr>
        <p:txBody>
          <a:bodyPr/>
          <a:lstStyle/>
          <a:p>
            <a:pPr lvl="1"/>
            <a:r>
              <a:rPr sz="2000" dirty="0">
                <a:hlinkClick r:id="rId2"/>
              </a:rPr>
              <a:t>Hollister and Kreakie. (2016). Associations between Chlorophyll a and various Microcystin-LR Health Advisory Concentrations. F1000Research</a:t>
            </a:r>
          </a:p>
          <a:p>
            <a:pPr lvl="2"/>
            <a:r>
              <a:rPr sz="1800" dirty="0"/>
              <a:t>Uses NLA 2007</a:t>
            </a:r>
          </a:p>
          <a:p>
            <a:pPr lvl="2"/>
            <a:r>
              <a:rPr sz="1800" dirty="0"/>
              <a:t>Empirical method to answer, “What is a bloom?”</a:t>
            </a:r>
          </a:p>
          <a:p>
            <a:pPr lvl="2"/>
            <a:r>
              <a:rPr sz="1800" dirty="0"/>
              <a:t>Published at F1000Research immediately after clearance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40B732-11BD-43D2-8229-A3C087BEB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179" y="1559359"/>
            <a:ext cx="3697111" cy="32378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DCAD1D-7CD1-4788-A498-14671D2C5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777" y="3797861"/>
            <a:ext cx="4507954" cy="256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16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A46A-1C38-413A-9A14-788A055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do computational ecology: Lake trophic state and random forests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50E6FF-355A-4043-9386-5B03A1A11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12" y="1844387"/>
            <a:ext cx="5771188" cy="3097067"/>
          </a:xfrm>
        </p:spPr>
        <p:txBody>
          <a:bodyPr/>
          <a:lstStyle/>
          <a:p>
            <a:pPr lvl="1"/>
            <a:r>
              <a:rPr sz="2000" dirty="0">
                <a:hlinkClick r:id="rId2"/>
              </a:rPr>
              <a:t>Hollister et al. (2016). Modelling lake trophic state: a random forest approach. Ecosphere</a:t>
            </a:r>
          </a:p>
          <a:p>
            <a:pPr lvl="2"/>
            <a:r>
              <a:rPr sz="1800" dirty="0"/>
              <a:t>Uses NLA 2007</a:t>
            </a:r>
          </a:p>
          <a:p>
            <a:pPr lvl="2"/>
            <a:r>
              <a:rPr sz="1800" dirty="0"/>
              <a:t>Random forests to predict chlorophyll </a:t>
            </a:r>
            <a:r>
              <a:rPr sz="1800" i="1" dirty="0"/>
              <a:t>a</a:t>
            </a:r>
            <a:r>
              <a:rPr sz="1800" dirty="0"/>
              <a:t> based trophic state</a:t>
            </a:r>
          </a:p>
          <a:p>
            <a:pPr lvl="2"/>
            <a:r>
              <a:rPr sz="1800" dirty="0"/>
              <a:t>After clearance, before peer-review published as a </a:t>
            </a:r>
            <a:r>
              <a:rPr sz="1800" dirty="0">
                <a:hlinkClick r:id="rId3"/>
              </a:rPr>
              <a:t>PeerJ Preprint</a:t>
            </a:r>
          </a:p>
        </p:txBody>
      </p:sp>
      <p:pic>
        <p:nvPicPr>
          <p:cNvPr id="5" name="Picture 4" descr="figure/hollister_rf_trophicstate.jpg">
            <a:extLst>
              <a:ext uri="{FF2B5EF4-FFF2-40B4-BE49-F238E27FC236}">
                <a16:creationId xmlns:a16="http://schemas.microsoft.com/office/drawing/2014/main" id="{0DA5DB8A-C27C-4FE3-9D7D-5034B990D4ED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427037" y="1690688"/>
            <a:ext cx="5183071" cy="488587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989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E83DA08AE9B94892D71BD73E6C1D31" ma:contentTypeVersion="34" ma:contentTypeDescription="Create a new document." ma:contentTypeScope="" ma:versionID="26ca887627fce61900918bb13611a3c1">
  <xsd:schema xmlns:xsd="http://www.w3.org/2001/XMLSchema" xmlns:xs="http://www.w3.org/2001/XMLSchema" xmlns:p="http://schemas.microsoft.com/office/2006/metadata/properties" xmlns:ns1="http://schemas.microsoft.com/sharepoint/v3" xmlns:ns3="4ffa91fb-a0ff-4ac5-b2db-65c790d184a4" xmlns:ns4="http://schemas.microsoft.com/sharepoint.v3" xmlns:ns5="http://schemas.microsoft.com/sharepoint/v3/fields" xmlns:ns6="d66f6b78-8d1c-4239-941e-6434ee9815fa" xmlns:ns7="1802dde1-0cf1-4443-9db9-865b1e57eedd" targetNamespace="http://schemas.microsoft.com/office/2006/metadata/properties" ma:root="true" ma:fieldsID="c93c56a2e981212d88409f8500a8442f" ns1:_="" ns3:_="" ns4:_="" ns5:_="" ns6:_="" ns7:_="">
    <xsd:import namespace="http://schemas.microsoft.com/sharepoint/v3"/>
    <xsd:import namespace="4ffa91fb-a0ff-4ac5-b2db-65c790d184a4"/>
    <xsd:import namespace="http://schemas.microsoft.com/sharepoint.v3"/>
    <xsd:import namespace="http://schemas.microsoft.com/sharepoint/v3/fields"/>
    <xsd:import namespace="d66f6b78-8d1c-4239-941e-6434ee9815fa"/>
    <xsd:import namespace="1802dde1-0cf1-4443-9db9-865b1e57eedd"/>
    <xsd:element name="properties">
      <xsd:complexType>
        <xsd:sequence>
          <xsd:element name="documentManagement">
            <xsd:complexType>
              <xsd:all>
                <xsd:element ref="ns3:Document_x0020_Creation_x0020_Date" minOccurs="0"/>
                <xsd:element ref="ns3:Creator" minOccurs="0"/>
                <xsd:element ref="ns3:EPA_x0020_Office" minOccurs="0"/>
                <xsd:element ref="ns3:Record" minOccurs="0"/>
                <xsd:element ref="ns4:CategoryDescription" minOccurs="0"/>
                <xsd:element ref="ns3:Identifier" minOccurs="0"/>
                <xsd:element ref="ns3:EPA_x0020_Contributor" minOccurs="0"/>
                <xsd:element ref="ns3:External_x0020_Contributor" minOccurs="0"/>
                <xsd:element ref="ns5:_Coverage" minOccurs="0"/>
                <xsd:element ref="ns3:EPA_x0020_Related_x0020_Documents" minOccurs="0"/>
                <xsd:element ref="ns5:_Source" minOccurs="0"/>
                <xsd:element ref="ns3:Rights" minOccurs="0"/>
                <xsd:element ref="ns1:Language" minOccurs="0"/>
                <xsd:element ref="ns3:j747ac98061d40f0aa7bd47e1db5675d" minOccurs="0"/>
                <xsd:element ref="ns3:TaxKeywordTaxHTField" minOccurs="0"/>
                <xsd:element ref="ns3:TaxCatchAllLabel" minOccurs="0"/>
                <xsd:element ref="ns3:TaxCatchAll" minOccurs="0"/>
                <xsd:element ref="ns6:SharedWithUsers" minOccurs="0"/>
                <xsd:element ref="ns6:SharedWithDetails" minOccurs="0"/>
                <xsd:element ref="ns6:SharingHintHash" minOccurs="0"/>
                <xsd:element ref="ns7:MediaServiceMetadata" minOccurs="0"/>
                <xsd:element ref="ns7:MediaServiceFastMetadata" minOccurs="0"/>
                <xsd:element ref="ns6:Records_x0020_Status" minOccurs="0"/>
                <xsd:element ref="ns6:Records_x0020_Date" minOccurs="0"/>
                <xsd:element ref="ns7:MediaServiceAutoTags" minOccurs="0"/>
                <xsd:element ref="ns7:MediaServiceOCR" minOccurs="0"/>
                <xsd:element ref="ns7:MediaServiceDateTaken" minOccurs="0"/>
                <xsd:element ref="ns7:MediaServiceLocation" minOccurs="0"/>
                <xsd:element ref="ns7:MediaServiceGenerationTime" minOccurs="0"/>
                <xsd:element ref="ns7:MediaServiceEventHashCode" minOccurs="0"/>
                <xsd:element ref="ns7:MediaServiceAutoKeyPoints" minOccurs="0"/>
                <xsd:element ref="ns7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17" nillable="true" ma:displayName="Language" ma:default="English" ma:description="Select the document language from the drop down." ma:format="Dropdown" ma:internalName="Language" ma:readOnly="fals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People's Republic of 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a91fb-a0ff-4ac5-b2db-65c790d184a4" elementFormDefault="qualified">
    <xsd:import namespace="http://schemas.microsoft.com/office/2006/documentManagement/types"/>
    <xsd:import namespace="http://schemas.microsoft.com/office/infopath/2007/PartnerControls"/>
    <xsd:element name="Document_x0020_Creation_x0020_Date" ma:index="2" nillable="true" ma:displayName="Document Date" ma:default="[today]" ma:description="Enter the date this document was last modified. The upload date has been entered by default." ma:format="DateOnly" ma:internalName="Document_x0020_Creation_x0020_Date" ma:readOnly="false">
      <xsd:simpleType>
        <xsd:restriction base="dms:DateTime"/>
      </xsd:simpleType>
    </xsd:element>
    <xsd:element name="Creator" ma:index="3" nillable="true" ma:displayName="Creator" ma:description="Enter the person primarily responsible for the document. The name of the person uploading the document has been entered by default." ma:list="UserInfo" ma:SharePointGroup="0" ma:internalName="Creat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PA_x0020_Office" ma:index="4" nillable="true" ma:displayName="EPA Office" ma:description="Enter the EPA organization primarily responsible for the document. The office of the person uploading the document has been entered by default." ma:internalName="EPA_x0020_Office">
      <xsd:simpleType>
        <xsd:restriction base="dms:Text">
          <xsd:maxLength value="255"/>
        </xsd:restriction>
      </xsd:simpleType>
    </xsd:element>
    <xsd:element name="Record" ma:index="5" nillable="true" ma:displayName="Record" ma:default="Shared" ma:description="For documents that provide evidence of EPA decisions and actions, select &quot;Shared&quot; (open access) or &quot;Private&quot; (restricted access)." ma:format="Dropdown" ma:internalName="Record">
      <xsd:simpleType>
        <xsd:restriction base="dms:Choice">
          <xsd:enumeration value="None"/>
          <xsd:enumeration value="Shared"/>
          <xsd:enumeration value="Private"/>
        </xsd:restriction>
      </xsd:simpleType>
    </xsd:element>
    <xsd:element name="Identifier" ma:index="9" nillable="true" ma:displayName="Identifier" ma:description="Enter all EPA identification numbers applicable to this document, one on each line." ma:internalName="Identifier" ma:readOnly="false">
      <xsd:simpleType>
        <xsd:restriction base="dms:Note">
          <xsd:maxLength value="255"/>
        </xsd:restriction>
      </xsd:simpleType>
    </xsd:element>
    <xsd:element name="EPA_x0020_Contributor" ma:index="11" nillable="true" ma:displayName="EPA Contributor" ma:description="Enter an EPA person who contributed to the creation of the document but is not the primary author." ma:list="UserInfo" ma:SharePointGroup="0" ma:internalName="EPA_x0020_Contribu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Contributor" ma:index="12" nillable="true" ma:displayName="External Contributor" ma:description="Enter a non-EPA person who contributed to the creation of the document but is not the primary author." ma:internalName="External_x0020_Contributor" ma:readOnly="false">
      <xsd:simpleType>
        <xsd:restriction base="dms:Note">
          <xsd:maxLength value="255"/>
        </xsd:restriction>
      </xsd:simpleType>
    </xsd:element>
    <xsd:element name="EPA_x0020_Related_x0020_Documents" ma:index="14" nillable="true" ma:displayName="Other Related Documents" ma:description="Enter any related document." ma:internalName="EPA_x0020_Related_x0020_Documents">
      <xsd:simpleType>
        <xsd:restriction base="dms:Note">
          <xsd:maxLength value="255"/>
        </xsd:restriction>
      </xsd:simpleType>
    </xsd:element>
    <xsd:element name="Rights" ma:index="16" nillable="true" ma:displayName="Rights" ma:description="Enter information about intellectual property rights held over the document (e.g. copyright, patent, trademark)." ma:internalName="Rights" ma:readOnly="false">
      <xsd:simpleType>
        <xsd:restriction base="dms:Note">
          <xsd:maxLength value="255"/>
        </xsd:restriction>
      </xsd:simpleType>
    </xsd:element>
    <xsd:element name="j747ac98061d40f0aa7bd47e1db5675d" ma:index="19" nillable="true" ma:taxonomy="true" ma:internalName="j747ac98061d40f0aa7bd47e1db5675d" ma:taxonomyFieldName="Document_x0020_Type" ma:displayName="Document Type" ma:readOnly="false" ma:default="" ma:fieldId="{3747ac98-061d-40f0-aa7b-d47e1db5675d}" ma:sspId="29f62856-1543-49d4-a736-4569d363f533" ma:termSetId="e06cd6a9-a175-4da0-81cb-8dba7aa394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1" nillable="true" ma:taxonomy="true" ma:internalName="TaxKeywordTaxHTField" ma:taxonomyFieldName="TaxKeyword" ma:displayName="Enterprise Keywords" ma:readOnly="false" ma:fieldId="{23f27201-bee3-471e-b2e7-b64fd8b7ca38}" ma:taxonomyMulti="true" ma:sspId="29f62856-1543-49d4-a736-4569d363f53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Label" ma:index="23" nillable="true" ma:displayName="Taxonomy Catch All Column1" ma:hidden="true" ma:list="{268b6a6c-cfe3-48e8-bb6a-fa6ba8da9e99}" ma:internalName="TaxCatchAllLabel" ma:readOnly="true" ma:showField="CatchAllDataLabel" ma:web="d66f6b78-8d1c-4239-941e-6434ee9815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24" nillable="true" ma:displayName="Taxonomy Catch All Column" ma:hidden="true" ma:list="{268b6a6c-cfe3-48e8-bb6a-fa6ba8da9e99}" ma:internalName="TaxCatchAll" ma:showField="CatchAllData" ma:web="d66f6b78-8d1c-4239-941e-6434ee9815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6" nillable="true" ma:displayName="Description" ma:description="Enter a brief description." ma:internalName="CategoryDescription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verage" ma:index="13" nillable="true" ma:displayName="Coverage" ma:description="Enter the geographic location, jurisdiction, or time period for which the document is relevant." ma:internalName="_Coverage" ma:readOnly="false">
      <xsd:simpleType>
        <xsd:restriction base="dms:Text">
          <xsd:maxLength value="255"/>
        </xsd:restriction>
      </xsd:simpleType>
    </xsd:element>
    <xsd:element name="_Source" ma:index="15" nillable="true" ma:displayName="Source" ma:description="Enter a source from which the document is derived." ma:internalName="_Source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f6b78-8d1c-4239-941e-6434ee9815fa" elementFormDefault="qualified">
    <xsd:import namespace="http://schemas.microsoft.com/office/2006/documentManagement/types"/>
    <xsd:import namespace="http://schemas.microsoft.com/office/infopath/2007/PartnerControls"/>
    <xsd:element name="SharedWithUsers" ma:index="2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0" nillable="true" ma:displayName="Sharing Hint Hash" ma:description="" ma:internalName="SharingHintHash" ma:readOnly="true">
      <xsd:simpleType>
        <xsd:restriction base="dms:Text"/>
      </xsd:simpleType>
    </xsd:element>
    <xsd:element name="Records_x0020_Status" ma:index="33" nillable="true" ma:displayName="Records Status" ma:default="Pending" ma:internalName="Records_x0020_Status">
      <xsd:simpleType>
        <xsd:restriction base="dms:Text"/>
      </xsd:simpleType>
    </xsd:element>
    <xsd:element name="Records_x0020_Date" ma:index="34" nillable="true" ma:displayName="Records Date" ma:hidden="true" ma:internalName="Records_x0020_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2dde1-0cf1-4443-9db9-865b1e57ee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3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MediaServiceAutoTags" ma:internalName="MediaServiceAutoTags" ma:readOnly="true">
      <xsd:simpleType>
        <xsd:restriction base="dms:Text"/>
      </xsd:simpleType>
    </xsd:element>
    <xsd:element name="MediaServiceOCR" ma:index="3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3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4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4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ource xmlns="http://schemas.microsoft.com/sharepoint/v3/fields" xsi:nil="true"/>
    <Language xmlns="http://schemas.microsoft.com/sharepoint/v3">English</Language>
    <j747ac98061d40f0aa7bd47e1db5675d xmlns="4ffa91fb-a0ff-4ac5-b2db-65c790d184a4">
      <Terms xmlns="http://schemas.microsoft.com/office/infopath/2007/PartnerControls"/>
    </j747ac98061d40f0aa7bd47e1db5675d>
    <Records_x0020_Status xmlns="d66f6b78-8d1c-4239-941e-6434ee9815fa">Pending</Records_x0020_Status>
    <External_x0020_Contributor xmlns="4ffa91fb-a0ff-4ac5-b2db-65c790d184a4" xsi:nil="true"/>
    <TaxKeywordTaxHTField xmlns="4ffa91fb-a0ff-4ac5-b2db-65c790d184a4">
      <Terms xmlns="http://schemas.microsoft.com/office/infopath/2007/PartnerControls"/>
    </TaxKeywordTaxHTField>
    <Record xmlns="4ffa91fb-a0ff-4ac5-b2db-65c790d184a4">Shared</Record>
    <Rights xmlns="4ffa91fb-a0ff-4ac5-b2db-65c790d184a4" xsi:nil="true"/>
    <Document_x0020_Creation_x0020_Date xmlns="4ffa91fb-a0ff-4ac5-b2db-65c790d184a4">2020-03-23T15:47:59+00:00</Document_x0020_Creation_x0020_Date>
    <EPA_x0020_Office xmlns="4ffa91fb-a0ff-4ac5-b2db-65c790d184a4" xsi:nil="true"/>
    <CategoryDescription xmlns="http://schemas.microsoft.com/sharepoint.v3" xsi:nil="true"/>
    <Identifier xmlns="4ffa91fb-a0ff-4ac5-b2db-65c790d184a4" xsi:nil="true"/>
    <_Coverage xmlns="http://schemas.microsoft.com/sharepoint/v3/fields" xsi:nil="true"/>
    <Creator xmlns="4ffa91fb-a0ff-4ac5-b2db-65c790d184a4">
      <UserInfo>
        <DisplayName/>
        <AccountId xsi:nil="true"/>
        <AccountType/>
      </UserInfo>
    </Creator>
    <EPA_x0020_Related_x0020_Documents xmlns="4ffa91fb-a0ff-4ac5-b2db-65c790d184a4" xsi:nil="true"/>
    <EPA_x0020_Contributor xmlns="4ffa91fb-a0ff-4ac5-b2db-65c790d184a4">
      <UserInfo>
        <DisplayName/>
        <AccountId xsi:nil="true"/>
        <AccountType/>
      </UserInfo>
    </EPA_x0020_Contributor>
    <TaxCatchAll xmlns="4ffa91fb-a0ff-4ac5-b2db-65c790d184a4"/>
    <Records_x0020_Date xmlns="d66f6b78-8d1c-4239-941e-6434ee9815f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haredContentType xmlns="Microsoft.SharePoint.Taxonomy.ContentTypeSync" SourceId="29f62856-1543-49d4-a736-4569d363f533" ContentTypeId="0x0101" PreviousValue="false"/>
</file>

<file path=customXml/itemProps1.xml><?xml version="1.0" encoding="utf-8"?>
<ds:datastoreItem xmlns:ds="http://schemas.openxmlformats.org/officeDocument/2006/customXml" ds:itemID="{D2C8B0A6-4F21-4369-861C-126941874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ffa91fb-a0ff-4ac5-b2db-65c790d184a4"/>
    <ds:schemaRef ds:uri="http://schemas.microsoft.com/sharepoint.v3"/>
    <ds:schemaRef ds:uri="http://schemas.microsoft.com/sharepoint/v3/fields"/>
    <ds:schemaRef ds:uri="d66f6b78-8d1c-4239-941e-6434ee9815fa"/>
    <ds:schemaRef ds:uri="1802dde1-0cf1-4443-9db9-865b1e57ee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20F876-B455-44A6-A342-1945678DA8AF}">
  <ds:schemaRefs>
    <ds:schemaRef ds:uri="http://schemas.microsoft.com/sharepoint/v3"/>
    <ds:schemaRef ds:uri="http://purl.org/dc/terms/"/>
    <ds:schemaRef ds:uri="4ffa91fb-a0ff-4ac5-b2db-65c790d184a4"/>
    <ds:schemaRef ds:uri="http://schemas.microsoft.com/sharepoint.v3"/>
    <ds:schemaRef ds:uri="http://purl.org/dc/dcmitype/"/>
    <ds:schemaRef ds:uri="http://schemas.microsoft.com/office/infopath/2007/PartnerControls"/>
    <ds:schemaRef ds:uri="1802dde1-0cf1-4443-9db9-865b1e57eedd"/>
    <ds:schemaRef ds:uri="d66f6b78-8d1c-4239-941e-6434ee9815fa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sharepoint/v3/field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B0B7F2F-2A95-4919-81B4-828FEA425F0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7DB1DBB-8C1F-464F-9E94-E38760128386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462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Computational ecology approaches to understanding cyanobacteria:  It's just ecology but with more computers!</vt:lpstr>
      <vt:lpstr>Partners and collaborators</vt:lpstr>
      <vt:lpstr>What is computational ecology?</vt:lpstr>
      <vt:lpstr>What are we doing to support computation ecology research?</vt:lpstr>
      <vt:lpstr>How we do computational ecology: Past projects (cyano free)</vt:lpstr>
      <vt:lpstr>How we do computational ecology: Why Cyanobacteria</vt:lpstr>
      <vt:lpstr>How we do computational ecology: Associations between microcystin and chlorophyll</vt:lpstr>
      <vt:lpstr>How we do computational ecology: Associations between microcystin and chlorophyll</vt:lpstr>
      <vt:lpstr>How we do computational ecology: Lake trophic state and random forests </vt:lpstr>
      <vt:lpstr>How we do computational ecology: Rhode Island water quality trends</vt:lpstr>
      <vt:lpstr>What are the limits to using existing data?</vt:lpstr>
      <vt:lpstr>Stop, Shivers time…</vt:lpstr>
      <vt:lpstr>Why is our Rhode Island work, computational?</vt:lpstr>
      <vt:lpstr>What’s next: FLAMe and buoys</vt:lpstr>
      <vt:lpstr>What’s next: CHEAP</vt:lpstr>
      <vt:lpstr>What’s next: Cape Cod and Shubael’s Pond</vt:lpstr>
      <vt:lpstr>What’s next: SURGE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ecology approaches to understanding cyanobacteria:  It's just ecology but with more computers!</dc:title>
  <dc:creator>Hollister, Jeff</dc:creator>
  <cp:lastModifiedBy>Hollister, Jeff</cp:lastModifiedBy>
  <cp:revision>14</cp:revision>
  <dcterms:created xsi:type="dcterms:W3CDTF">2020-03-23T14:56:48Z</dcterms:created>
  <dcterms:modified xsi:type="dcterms:W3CDTF">2020-03-25T15:04:36Z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0x010100B7E83DA08AE9B94892D71BD73E6C1D31</vt:lpwstr>
  </property>
</Properties>
</file>