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916C-868E-4FA5-95BB-14A866CD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A8B2-0ED7-4C5F-BB00-F6EE8F96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ED2-645C-4C98-9D20-396AE3C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6232-3AB1-4F6B-B273-D30E24B3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0749-36EC-45A9-9162-09C176B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804-12F8-452C-861D-8945036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9DF2D-6265-4403-A1A2-90CBF8F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C7E0-8D92-4229-968C-F0427B0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DFDB-201D-4AC7-B91E-02A2ABD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B9DB-654A-4304-AEEA-F97330E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80D43-47C0-425F-9BF0-68787532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5671C-2ADD-4808-A808-B5528EDA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5BDC-CCC7-4528-B317-187FCF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EC39-F191-4B2F-85E8-6FF493C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29CD-9AA5-45DE-A97E-8DFF4A5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B228-481B-40C1-9179-936B508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910-6384-44A2-BCB3-956E82C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CEF5-B465-49EA-9E04-D6E71863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ADA7-ECF5-4E7B-B470-C873DFE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33D-A961-448A-AA25-501598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205-A3FA-42DE-8208-06DF167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BAE2-D372-49EE-B150-C0873744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E3E7-883E-480C-A769-091D4936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987-11A9-4319-BA4D-1B59184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917-0D51-4F6F-B341-769075A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C11-59DA-4EF4-8EAB-DE1A0FA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BF7-20EE-40BD-BD56-E0E712F4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6D77-D14E-4103-B176-C7324863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347-95EB-4625-9171-77A99D7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585-C1B5-49F6-AAA7-02962006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CEF6-4C9F-489C-BA50-5E12E5A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595-E693-4074-B059-79D3325B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338B-8FEC-4B13-A63D-204FEAA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4645-3E04-43A7-9F46-BE313682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C5BE0-3C5D-4113-9B4F-19EEDDA8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7B419-60E0-4406-84BA-A26F106A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861E-DA93-41F9-85DE-1A24E11A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D993-2E12-4AC6-BD38-F21B3F0B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E143-C7C5-4E46-BD3A-CA5D675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638-7FE1-4397-A748-352CF7E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39F2-6BC8-4C93-9CCE-255C8EA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C373-CFD1-4AB5-9D12-01A5CAC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C6F2-D083-45EF-BD87-5180837C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D5C4-0986-4B5C-BB34-DCC34143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DAC5-E9A0-45CD-B190-CD91617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707E-58EE-46F6-BD72-3B990E46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9E0-ED3A-4D2F-913B-D35B5B7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E0F9-76A9-40AD-8C34-8B64E75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C904-BBB4-4E2E-98DF-03A5FE04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05CA-49CA-4B18-8F5D-955F067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84B2-4B9B-4E44-A1B6-84300EC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A28F-F3C1-4A5C-A80F-B00D9E17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9B56-BA18-44DA-BD7F-5B4C71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F30B-AF37-4A07-99D9-D1AB36DF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3F44-FDA4-4877-B350-CE982AB8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CA22-D32A-4728-AE00-B8A85E11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F1A0-AB36-4A8E-8B6E-F103BD6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988C-88C7-4C20-AB13-26DB99A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B0A7-DBD7-457D-9351-B780142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7C32-B69F-4721-AFFF-F1D679C4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0EC3-E7AD-4AA6-8DA8-DF06B4F06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1F1A-F430-4BA1-839E-0F84EC52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8AC-0161-481A-A86D-2269243F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01F3-F2C1-494A-B70F-7754239E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ecology approaches to understanding cyanobacteria: </a:t>
            </a:r>
            <a:br>
              <a:rPr lang="en-US" dirty="0"/>
            </a:br>
            <a:r>
              <a:rPr lang="en-US" sz="4400" dirty="0"/>
              <a:t>It's just ecology but with more computers!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899F-DC3B-4EC0-A5FB-5260F1B6F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6889"/>
            <a:ext cx="9144000" cy="1655762"/>
          </a:xfrm>
        </p:spPr>
        <p:txBody>
          <a:bodyPr/>
          <a:lstStyle/>
          <a:p>
            <a:r>
              <a:rPr lang="en-US" dirty="0"/>
              <a:t>Jeff Hollister, Stephen Shivers, Sophie Fournier, and Betty Kreakie</a:t>
            </a:r>
          </a:p>
        </p:txBody>
      </p:sp>
    </p:spTree>
    <p:extLst>
      <p:ext uri="{BB962C8B-B14F-4D97-AF65-F5344CB8AC3E}">
        <p14:creationId xmlns:p14="http://schemas.microsoft.com/office/powerpoint/2010/main" val="266117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limits to using existing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079F-B1EC-47BF-AB1D-8DC95DB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Stop, Shivers time…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CA06BD-BAE0-4F68-8CF7-ADE4F62FAC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25" y="2138363"/>
            <a:ext cx="5588351" cy="31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755-5527-470D-AE67-BB1A081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Rhode Island work, computational?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74E8-C886-4DF4-9283-3A33E06E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</a:t>
            </a:r>
            <a:r>
              <a:rPr lang="en-US" dirty="0" err="1"/>
              <a:t>FLAMe</a:t>
            </a:r>
            <a:r>
              <a:rPr lang="en-US" dirty="0"/>
              <a:t> and buoys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Cape Cod and </a:t>
            </a:r>
            <a:r>
              <a:rPr lang="en-US" dirty="0" err="1"/>
              <a:t>Shubael’s</a:t>
            </a:r>
            <a:r>
              <a:rPr lang="en-US" dirty="0"/>
              <a:t> Pond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007-0A05-458A-BE9F-28472A0D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82A-E1A1-47D8-B7C1-AFF1A32A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CD7-3FAE-472F-BBDD-21DDF95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ecology?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3D3-3F9A-4D55-8E49-A92D29F4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4B2C-88B5-43FC-85F8-DDA77B6B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ACESD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7A3E-96C0-4458-A60B-42753802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Past projects (cyano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Cyanobacteria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cyanos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81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do computational ecology: Associations between microcystin and chlorophyll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Lake trophic state and 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Rhode Island water 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3DA08AE9B94892D71BD73E6C1D31" ma:contentTypeVersion="34" ma:contentTypeDescription="Create a new document." ma:contentTypeScope="" ma:versionID="26ca887627fce61900918bb13611a3c1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d66f6b78-8d1c-4239-941e-6434ee9815fa" xmlns:ns7="1802dde1-0cf1-4443-9db9-865b1e57eedd" targetNamespace="http://schemas.microsoft.com/office/2006/metadata/properties" ma:root="true" ma:fieldsID="c93c56a2e981212d88409f8500a8442f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d66f6b78-8d1c-4239-941e-6434ee9815fa"/>
    <xsd:import namespace="1802dde1-0cf1-4443-9db9-865b1e57eedd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6:Records_x0020_Status" minOccurs="0"/>
                <xsd:element ref="ns6:Records_x0020_Date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7:MediaServiceGenerationTime" minOccurs="0"/>
                <xsd:element ref="ns7:MediaServiceEventHashCode" minOccurs="0"/>
                <xsd:element ref="ns7:MediaServiceAutoKeyPoints" minOccurs="0"/>
                <xsd:element ref="ns7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268b6a6c-cfe3-48e8-bb6a-fa6ba8da9e99}" ma:internalName="TaxCatchAllLabel" ma:readOnly="true" ma:showField="CatchAllDataLabel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268b6a6c-cfe3-48e8-bb6a-fa6ba8da9e99}" ma:internalName="TaxCatchAll" ma:showField="CatchAllData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f6b78-8d1c-4239-941e-6434ee9815f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description="" ma:internalName="SharingHintHash" ma:readOnly="true">
      <xsd:simpleType>
        <xsd:restriction base="dms:Text"/>
      </xsd:simpleType>
    </xsd:element>
    <xsd:element name="Records_x0020_Status" ma:index="33" nillable="true" ma:displayName="Records Status" ma:default="Pending" ma:internalName="Records_x0020_Status">
      <xsd:simpleType>
        <xsd:restriction base="dms:Text"/>
      </xsd:simpleType>
    </xsd:element>
    <xsd:element name="Records_x0020_Date" ma:index="34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2dde1-0cf1-4443-9db9-865b1e57e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MediaServiceAutoTags" ma:internalName="MediaServiceAutoTags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Records_x0020_Status xmlns="d66f6b78-8d1c-4239-941e-6434ee9815fa">Pending</Records_x0020_Status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2020-03-23T15:47:59+00:00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Records_x0020_Date xmlns="d66f6b78-8d1c-4239-941e-6434ee9815fa" xsi:nil="true"/>
  </documentManagement>
</p:properties>
</file>

<file path=customXml/itemProps1.xml><?xml version="1.0" encoding="utf-8"?>
<ds:datastoreItem xmlns:ds="http://schemas.openxmlformats.org/officeDocument/2006/customXml" ds:itemID="{D2C8B0A6-4F21-4369-861C-12694187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d66f6b78-8d1c-4239-941e-6434ee9815fa"/>
    <ds:schemaRef ds:uri="1802dde1-0cf1-4443-9db9-865b1e57e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DB1DBB-8C1F-464F-9E94-E3876012838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B0B7F2F-2A95-4919-81B4-828FEA425F0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A20F876-B455-44A6-A342-1945678DA8A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802dde1-0cf1-4443-9db9-865b1e57eedd"/>
    <ds:schemaRef ds:uri="http://purl.org/dc/elements/1.1/"/>
    <ds:schemaRef ds:uri="d66f6b78-8d1c-4239-941e-6434ee9815fa"/>
    <ds:schemaRef ds:uri="4ffa91fb-a0ff-4ac5-b2db-65c790d184a4"/>
    <ds:schemaRef ds:uri="http://schemas.microsoft.com/office/2006/metadata/properties"/>
    <ds:schemaRef ds:uri="http://schemas.microsoft.com/sharepoint/v3/fields"/>
    <ds:schemaRef ds:uri="http://schemas.microsoft.com/sharepoint.v3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Computational ecology approaches to understanding cyanobacteria:  It's just ecology but with more computers!</vt:lpstr>
      <vt:lpstr>Partners</vt:lpstr>
      <vt:lpstr>What is computational ecology?</vt:lpstr>
      <vt:lpstr>How we do computational ecology: ACESD Approach</vt:lpstr>
      <vt:lpstr>How we do computational ecology: Past projects (cyano free)</vt:lpstr>
      <vt:lpstr>How we do computational ecology: Cyanobacteria</vt:lpstr>
      <vt:lpstr>How we do computational ecology: Associations between microcystin and chlorophyll</vt:lpstr>
      <vt:lpstr>How we do computational ecology: Lake trophic state and random forests </vt:lpstr>
      <vt:lpstr>How we do computational ecology: Rhode Island water quality trends</vt:lpstr>
      <vt:lpstr>What are the limits to using existing data?</vt:lpstr>
      <vt:lpstr>Stop, Shivers time…</vt:lpstr>
      <vt:lpstr>Why is our Rhode Island work, computational?</vt:lpstr>
      <vt:lpstr>What’s next: FLAMe and buoys</vt:lpstr>
      <vt:lpstr>What’s next: CHEAP</vt:lpstr>
      <vt:lpstr>What’s next: Cape Cod and Shubael’s Pond</vt:lpstr>
      <vt:lpstr>What’s next: SURGE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ecology approaches to understanding cyanobacteria:  It's just ecology but with more computers!</dc:title>
  <dc:creator>Hollister, Jeff</dc:creator>
  <cp:lastModifiedBy>Hollister, Jeff</cp:lastModifiedBy>
  <cp:revision>5</cp:revision>
  <dcterms:created xsi:type="dcterms:W3CDTF">2020-03-23T14:56:48Z</dcterms:created>
  <dcterms:modified xsi:type="dcterms:W3CDTF">2020-03-23T15:48:03Z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0x010100B7E83DA08AE9B94892D71BD73E6C1D31</vt:lpwstr>
  </property>
</Properties>
</file>