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50169585-C60B-4062-B98A-C08FA872BD4F}"/>
    <pc:docChg chg="custSel modSld">
      <pc:chgData name="Hollister, Jeff" userId="90904e2a-aa82-465e-9922-afce4bc6d524" providerId="ADAL" clId="{50169585-C60B-4062-B98A-C08FA872BD4F}" dt="2020-03-23T22:46:16.906" v="849"/>
      <pc:docMkLst>
        <pc:docMk/>
      </pc:docMkLst>
      <pc:sldChg chg="addSp delSp modSp">
        <pc:chgData name="Hollister, Jeff" userId="90904e2a-aa82-465e-9922-afce4bc6d524" providerId="ADAL" clId="{50169585-C60B-4062-B98A-C08FA872BD4F}" dt="2020-03-23T18:16:23.813" v="806" actId="20577"/>
        <pc:sldMkLst>
          <pc:docMk/>
          <pc:sldMk cId="630360489" sldId="257"/>
        </pc:sldMkLst>
        <pc:spChg chg="mod">
          <ac:chgData name="Hollister, Jeff" userId="90904e2a-aa82-465e-9922-afce4bc6d524" providerId="ADAL" clId="{50169585-C60B-4062-B98A-C08FA872BD4F}" dt="2020-03-23T17:16:37.751" v="170" actId="20577"/>
          <ac:spMkLst>
            <pc:docMk/>
            <pc:sldMk cId="630360489" sldId="257"/>
            <ac:spMk id="2" creationId="{4181F007-0A05-458A-BE9F-28472A0DF0B2}"/>
          </ac:spMkLst>
        </pc:spChg>
        <pc:spChg chg="mod">
          <ac:chgData name="Hollister, Jeff" userId="90904e2a-aa82-465e-9922-afce4bc6d524" providerId="ADAL" clId="{50169585-C60B-4062-B98A-C08FA872BD4F}" dt="2020-03-23T18:13:45.627" v="631" actId="255"/>
          <ac:spMkLst>
            <pc:docMk/>
            <pc:sldMk cId="630360489" sldId="257"/>
            <ac:spMk id="3" creationId="{93FBC82A-E1A1-47D8-B7C1-AFF1A32AE5EE}"/>
          </ac:spMkLst>
        </pc:spChg>
        <pc:spChg chg="add mod">
          <ac:chgData name="Hollister, Jeff" userId="90904e2a-aa82-465e-9922-afce4bc6d524" providerId="ADAL" clId="{50169585-C60B-4062-B98A-C08FA872BD4F}" dt="2020-03-23T18:13:54.409" v="647" actId="1036"/>
          <ac:spMkLst>
            <pc:docMk/>
            <pc:sldMk cId="630360489" sldId="257"/>
            <ac:spMk id="4" creationId="{C3641F4F-E196-4352-B3DA-450EFFB57E4A}"/>
          </ac:spMkLst>
        </pc:spChg>
        <pc:spChg chg="add mod">
          <ac:chgData name="Hollister, Jeff" userId="90904e2a-aa82-465e-9922-afce4bc6d524" providerId="ADAL" clId="{50169585-C60B-4062-B98A-C08FA872BD4F}" dt="2020-03-23T18:13:54.409" v="647" actId="1036"/>
          <ac:spMkLst>
            <pc:docMk/>
            <pc:sldMk cId="630360489" sldId="257"/>
            <ac:spMk id="5" creationId="{A39B72B1-793F-43D6-BD88-55A764D2D16C}"/>
          </ac:spMkLst>
        </pc:spChg>
        <pc:spChg chg="add mod">
          <ac:chgData name="Hollister, Jeff" userId="90904e2a-aa82-465e-9922-afce4bc6d524" providerId="ADAL" clId="{50169585-C60B-4062-B98A-C08FA872BD4F}" dt="2020-03-23T18:12:48.070" v="568" actId="1076"/>
          <ac:spMkLst>
            <pc:docMk/>
            <pc:sldMk cId="630360489" sldId="257"/>
            <ac:spMk id="6" creationId="{8E7227F9-2164-4263-B52E-2F8A2EA13908}"/>
          </ac:spMkLst>
        </pc:spChg>
        <pc:spChg chg="add mod">
          <ac:chgData name="Hollister, Jeff" userId="90904e2a-aa82-465e-9922-afce4bc6d524" providerId="ADAL" clId="{50169585-C60B-4062-B98A-C08FA872BD4F}" dt="2020-03-23T18:12:48.070" v="568" actId="1076"/>
          <ac:spMkLst>
            <pc:docMk/>
            <pc:sldMk cId="630360489" sldId="257"/>
            <ac:spMk id="7" creationId="{00E203AE-6939-4A12-98D3-F6CEC70FDEB4}"/>
          </ac:spMkLst>
        </pc:spChg>
        <pc:spChg chg="add mod">
          <ac:chgData name="Hollister, Jeff" userId="90904e2a-aa82-465e-9922-afce4bc6d524" providerId="ADAL" clId="{50169585-C60B-4062-B98A-C08FA872BD4F}" dt="2020-03-23T18:13:54.409" v="647" actId="1036"/>
          <ac:spMkLst>
            <pc:docMk/>
            <pc:sldMk cId="630360489" sldId="257"/>
            <ac:spMk id="8" creationId="{2D9EB273-96F4-465D-9FE1-0F84CE2FDAA7}"/>
          </ac:spMkLst>
        </pc:spChg>
        <pc:spChg chg="add mod">
          <ac:chgData name="Hollister, Jeff" userId="90904e2a-aa82-465e-9922-afce4bc6d524" providerId="ADAL" clId="{50169585-C60B-4062-B98A-C08FA872BD4F}" dt="2020-03-23T18:14:51.892" v="696" actId="20577"/>
          <ac:spMkLst>
            <pc:docMk/>
            <pc:sldMk cId="630360489" sldId="257"/>
            <ac:spMk id="9" creationId="{873F3ABB-EE54-422B-849C-5F667D215151}"/>
          </ac:spMkLst>
        </pc:spChg>
        <pc:spChg chg="add del">
          <ac:chgData name="Hollister, Jeff" userId="90904e2a-aa82-465e-9922-afce4bc6d524" providerId="ADAL" clId="{50169585-C60B-4062-B98A-C08FA872BD4F}" dt="2020-03-23T18:14:30.430" v="659" actId="478"/>
          <ac:spMkLst>
            <pc:docMk/>
            <pc:sldMk cId="630360489" sldId="257"/>
            <ac:spMk id="10" creationId="{E02CA4C5-A602-4095-B550-B041781412AD}"/>
          </ac:spMkLst>
        </pc:spChg>
        <pc:spChg chg="add mod">
          <ac:chgData name="Hollister, Jeff" userId="90904e2a-aa82-465e-9922-afce4bc6d524" providerId="ADAL" clId="{50169585-C60B-4062-B98A-C08FA872BD4F}" dt="2020-03-23T18:15:21.039" v="740" actId="20577"/>
          <ac:spMkLst>
            <pc:docMk/>
            <pc:sldMk cId="630360489" sldId="257"/>
            <ac:spMk id="11" creationId="{07E63171-18FB-43F6-8498-076152C17EC6}"/>
          </ac:spMkLst>
        </pc:spChg>
        <pc:spChg chg="add mod">
          <ac:chgData name="Hollister, Jeff" userId="90904e2a-aa82-465e-9922-afce4bc6d524" providerId="ADAL" clId="{50169585-C60B-4062-B98A-C08FA872BD4F}" dt="2020-03-23T18:16:23.813" v="806" actId="20577"/>
          <ac:spMkLst>
            <pc:docMk/>
            <pc:sldMk cId="630360489" sldId="257"/>
            <ac:spMk id="12" creationId="{611A1480-B94C-44F3-BAFA-983D6ECE9E82}"/>
          </ac:spMkLst>
        </pc:spChg>
      </pc:sldChg>
      <pc:sldChg chg="addSp delSp modSp modAnim">
        <pc:chgData name="Hollister, Jeff" userId="90904e2a-aa82-465e-9922-afce4bc6d524" providerId="ADAL" clId="{50169585-C60B-4062-B98A-C08FA872BD4F}" dt="2020-03-23T22:46:16.906" v="849"/>
        <pc:sldMkLst>
          <pc:docMk/>
          <pc:sldMk cId="2941564295" sldId="258"/>
        </pc:sldMkLst>
        <pc:spChg chg="del">
          <ac:chgData name="Hollister, Jeff" userId="90904e2a-aa82-465e-9922-afce4bc6d524" providerId="ADAL" clId="{50169585-C60B-4062-B98A-C08FA872BD4F}" dt="2020-03-23T20:45:24.555" v="807" actId="478"/>
          <ac:spMkLst>
            <pc:docMk/>
            <pc:sldMk cId="2941564295" sldId="258"/>
            <ac:spMk id="3" creationId="{8FD283D3-3F9A-4D55-8E49-A92D29F4FA90}"/>
          </ac:spMkLst>
        </pc:spChg>
        <pc:spChg chg="add del">
          <ac:chgData name="Hollister, Jeff" userId="90904e2a-aa82-465e-9922-afce4bc6d524" providerId="ADAL" clId="{50169585-C60B-4062-B98A-C08FA872BD4F}" dt="2020-03-23T20:45:26.649" v="809"/>
          <ac:spMkLst>
            <pc:docMk/>
            <pc:sldMk cId="2941564295" sldId="258"/>
            <ac:spMk id="4" creationId="{D78AC0DA-2849-453C-8F06-40DBC9A4D7D7}"/>
          </ac:spMkLst>
        </pc:spChg>
        <pc:spChg chg="add mod">
          <ac:chgData name="Hollister, Jeff" userId="90904e2a-aa82-465e-9922-afce4bc6d524" providerId="ADAL" clId="{50169585-C60B-4062-B98A-C08FA872BD4F}" dt="2020-03-23T21:00:52.700" v="843" actId="20577"/>
          <ac:spMkLst>
            <pc:docMk/>
            <pc:sldMk cId="2941564295" sldId="258"/>
            <ac:spMk id="5" creationId="{BF7A9DBD-5A31-41A3-AFDC-3179234790F8}"/>
          </ac:spMkLst>
        </pc:spChg>
        <pc:picChg chg="add">
          <ac:chgData name="Hollister, Jeff" userId="90904e2a-aa82-465e-9922-afce4bc6d524" providerId="ADAL" clId="{50169585-C60B-4062-B98A-C08FA872BD4F}" dt="2020-03-23T20:45:41.567" v="811"/>
          <ac:picMkLst>
            <pc:docMk/>
            <pc:sldMk cId="2941564295" sldId="258"/>
            <ac:picMk id="6" creationId="{0466C254-9DFD-475F-B821-CD548AEE0CA2}"/>
          </ac:picMkLst>
        </pc:picChg>
      </pc:sldChg>
      <pc:sldChg chg="addSp delSp">
        <pc:chgData name="Hollister, Jeff" userId="90904e2a-aa82-465e-9922-afce4bc6d524" providerId="ADAL" clId="{50169585-C60B-4062-B98A-C08FA872BD4F}" dt="2020-03-23T20:55:21.097" v="813"/>
        <pc:sldMkLst>
          <pc:docMk/>
          <pc:sldMk cId="515555391" sldId="259"/>
        </pc:sldMkLst>
        <pc:spChg chg="del">
          <ac:chgData name="Hollister, Jeff" userId="90904e2a-aa82-465e-9922-afce4bc6d524" providerId="ADAL" clId="{50169585-C60B-4062-B98A-C08FA872BD4F}" dt="2020-03-23T20:55:20.163" v="812" actId="478"/>
          <ac:spMkLst>
            <pc:docMk/>
            <pc:sldMk cId="515555391" sldId="259"/>
            <ac:spMk id="3" creationId="{AB4F7A3E-96C0-4458-A60B-42753802C505}"/>
          </ac:spMkLst>
        </pc:spChg>
        <pc:spChg chg="add">
          <ac:chgData name="Hollister, Jeff" userId="90904e2a-aa82-465e-9922-afce4bc6d524" providerId="ADAL" clId="{50169585-C60B-4062-B98A-C08FA872BD4F}" dt="2020-03-23T20:55:21.097" v="813"/>
          <ac:spMkLst>
            <pc:docMk/>
            <pc:sldMk cId="515555391" sldId="259"/>
            <ac:spMk id="4" creationId="{799926DD-D1E8-4994-AC59-688E294CC2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916C-868E-4FA5-95BB-14A866CDF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BA8B2-0ED7-4C5F-BB00-F6EE8F961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9ED2-645C-4C98-9D20-396AE3CF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6232-3AB1-4F6B-B273-D30E24B3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0749-36EC-45A9-9162-09C176BD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804-12F8-452C-861D-89450366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9DF2D-6265-4403-A1A2-90CBF8F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C7E0-8D92-4229-968C-F0427B0A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DFDB-201D-4AC7-B91E-02A2ABDD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B9DB-654A-4304-AEEA-F97330EA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80D43-47C0-425F-9BF0-68787532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5671C-2ADD-4808-A808-B5528EDA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5BDC-CCC7-4528-B317-187FCF9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EC39-F191-4B2F-85E8-6FF493C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29CD-9AA5-45DE-A97E-8DFF4A5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B228-481B-40C1-9179-936B5085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910-6384-44A2-BCB3-956E82C1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CEF5-B465-49EA-9E04-D6E71863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ADA7-ECF5-4E7B-B470-C873DFE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133D-A961-448A-AA25-501598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B205-A3FA-42DE-8208-06DF1676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4BAE2-D372-49EE-B150-C0873744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E3E7-883E-480C-A769-091D4936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987-11A9-4319-BA4D-1B591848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0917-0D51-4F6F-B341-769075A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C11-59DA-4EF4-8EAB-DE1A0FA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9BF7-20EE-40BD-BD56-E0E712F49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76D77-D14E-4103-B176-C7324863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5347-95EB-4625-9171-77A99D7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8585-C1B5-49F6-AAA7-02962006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CEF6-4C9F-489C-BA50-5E12E5A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5595-E693-4074-B059-79D3325B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338B-8FEC-4B13-A63D-204FEAA3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4645-3E04-43A7-9F46-BE313682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C5BE0-3C5D-4113-9B4F-19EEDDA8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7B419-60E0-4406-84BA-A26F106AB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861E-DA93-41F9-85DE-1A24E11A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ED993-2E12-4AC6-BD38-F21B3F0B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CE143-C7C5-4E46-BD3A-CA5D6754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638-7FE1-4397-A748-352CF7E6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639F2-6BC8-4C93-9CCE-255C8EAB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6C373-CFD1-4AB5-9D12-01A5CAC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DC6F2-D083-45EF-BD87-5180837C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BD5C4-0986-4B5C-BB34-DCC34143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DAC5-E9A0-45CD-B190-CD91617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A707E-58EE-46F6-BD72-3B990E46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9E0-ED3A-4D2F-913B-D35B5B7F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E0F9-76A9-40AD-8C34-8B64E758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4C904-BBB4-4E2E-98DF-03A5FE04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05CA-49CA-4B18-8F5D-955F067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84B2-4B9B-4E44-A1B6-84300EC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A28F-F3C1-4A5C-A80F-B00D9E17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9B56-BA18-44DA-BD7F-5B4C71B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BF30B-AF37-4A07-99D9-D1AB36DF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93F44-FDA4-4877-B350-CE982AB8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CA22-D32A-4728-AE00-B8A85E11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F1A0-AB36-4A8E-8B6E-F103BD6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988C-88C7-4C20-AB13-26DB99AB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EB0A7-DBD7-457D-9351-B7801422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7C32-B69F-4721-AFFF-F1D679C4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0EC3-E7AD-4AA6-8DA8-DF06B4F06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8BF1-2A4F-41B1-BD95-BB42ACACE39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1F1A-F430-4BA1-839E-0F84EC523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8AC-0161-481A-A86D-2269243F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01F3-F2C1-494A-B70F-7754239E3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ecology approaches to understanding cyanobacteria: </a:t>
            </a:r>
            <a:br>
              <a:rPr lang="en-US" dirty="0"/>
            </a:br>
            <a:r>
              <a:rPr lang="en-US" sz="4400" dirty="0"/>
              <a:t>It's just ecology but with more computers!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899F-DC3B-4EC0-A5FB-5260F1B6F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6889"/>
            <a:ext cx="9144000" cy="1655762"/>
          </a:xfrm>
        </p:spPr>
        <p:txBody>
          <a:bodyPr/>
          <a:lstStyle/>
          <a:p>
            <a:r>
              <a:rPr lang="en-US" dirty="0"/>
              <a:t>Jeff Hollister, Stephen Shivers, Sophie Fournier, and Betty Kreakie</a:t>
            </a:r>
          </a:p>
        </p:txBody>
      </p:sp>
    </p:spTree>
    <p:extLst>
      <p:ext uri="{BB962C8B-B14F-4D97-AF65-F5344CB8AC3E}">
        <p14:creationId xmlns:p14="http://schemas.microsoft.com/office/powerpoint/2010/main" val="266117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limits to using existing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079F-B1EC-47BF-AB1D-8DC95DB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Stop, Shivers time…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CA06BD-BAE0-4F68-8CF7-ADE4F62FAC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25" y="2138363"/>
            <a:ext cx="5588351" cy="315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B755-5527-470D-AE67-BB1A081E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Rhode Island work, computational?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74E8-C886-4DF4-9283-3A33E06E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</a:t>
            </a:r>
            <a:r>
              <a:rPr lang="en-US" dirty="0" err="1"/>
              <a:t>FLAMe</a:t>
            </a:r>
            <a:r>
              <a:rPr lang="en-US" dirty="0"/>
              <a:t> and buoys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Cape Cod and </a:t>
            </a:r>
            <a:r>
              <a:rPr lang="en-US" dirty="0" err="1"/>
              <a:t>Shubael’s</a:t>
            </a:r>
            <a:r>
              <a:rPr lang="en-US" dirty="0"/>
              <a:t> Pond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SURGE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F007-0A05-458A-BE9F-28472A0D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 and 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C82A-E1A1-47D8-B7C1-AFF1A32A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8" y="1506843"/>
            <a:ext cx="3985469" cy="16138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ACESD Computational Ecology</a:t>
            </a:r>
          </a:p>
          <a:p>
            <a:pPr lvl="1"/>
            <a:r>
              <a:rPr lang="en-US" sz="2700" dirty="0"/>
              <a:t>Me</a:t>
            </a:r>
          </a:p>
          <a:p>
            <a:pPr lvl="1"/>
            <a:r>
              <a:rPr lang="en-US" sz="2700" dirty="0"/>
              <a:t>Betty Kreakie</a:t>
            </a:r>
          </a:p>
          <a:p>
            <a:pPr lvl="1"/>
            <a:r>
              <a:rPr lang="en-US" sz="2700" dirty="0"/>
              <a:t>Stephen Shivers</a:t>
            </a:r>
          </a:p>
          <a:p>
            <a:pPr lvl="1"/>
            <a:r>
              <a:rPr lang="en-US" sz="2700" dirty="0"/>
              <a:t>Sophie Fournier</a:t>
            </a:r>
          </a:p>
          <a:p>
            <a:pPr lvl="1"/>
            <a:r>
              <a:rPr lang="en-US" sz="2700" dirty="0"/>
              <a:t>Alums: Farnaz Nojavan, Bryan Milstead</a:t>
            </a:r>
          </a:p>
          <a:p>
            <a:pPr lvl="1"/>
            <a:r>
              <a:rPr lang="en-US" sz="2700" dirty="0"/>
              <a:t>Anne Kuhn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641F4F-E196-4352-B3DA-450EFFB57E4A}"/>
              </a:ext>
            </a:extLst>
          </p:cNvPr>
          <p:cNvSpPr txBox="1">
            <a:spLocks/>
          </p:cNvSpPr>
          <p:nvPr/>
        </p:nvSpPr>
        <p:spPr>
          <a:xfrm>
            <a:off x="108358" y="3058996"/>
            <a:ext cx="3985469" cy="100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EPA Region 1</a:t>
            </a:r>
          </a:p>
          <a:p>
            <a:pPr lvl="1"/>
            <a:r>
              <a:rPr lang="en-US" sz="1500" dirty="0"/>
              <a:t>Hilary Snook</a:t>
            </a:r>
          </a:p>
          <a:p>
            <a:pPr lvl="1"/>
            <a:r>
              <a:rPr lang="en-US" sz="1500" dirty="0"/>
              <a:t>Katrina Kipp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B72B1-793F-43D6-BD88-55A764D2D16C}"/>
              </a:ext>
            </a:extLst>
          </p:cNvPr>
          <p:cNvSpPr txBox="1">
            <a:spLocks/>
          </p:cNvSpPr>
          <p:nvPr/>
        </p:nvSpPr>
        <p:spPr>
          <a:xfrm>
            <a:off x="108358" y="3984785"/>
            <a:ext cx="3985469" cy="1500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EPA Region 7</a:t>
            </a:r>
          </a:p>
          <a:p>
            <a:pPr lvl="1"/>
            <a:r>
              <a:rPr lang="en-US" sz="1600" dirty="0"/>
              <a:t>Steve Krabbe</a:t>
            </a:r>
          </a:p>
          <a:p>
            <a:pPr lvl="1"/>
            <a:r>
              <a:rPr lang="en-US" sz="1600" dirty="0"/>
              <a:t>Chris Taylor</a:t>
            </a:r>
          </a:p>
          <a:p>
            <a:pPr lvl="1"/>
            <a:r>
              <a:rPr lang="en-US" sz="1600" dirty="0"/>
              <a:t>Laura Webb</a:t>
            </a:r>
          </a:p>
          <a:p>
            <a:pPr lvl="1"/>
            <a:r>
              <a:rPr lang="en-US" sz="1600" dirty="0"/>
              <a:t>Steve Baker</a:t>
            </a:r>
          </a:p>
          <a:p>
            <a:pPr lvl="1"/>
            <a:r>
              <a:rPr lang="en-US" sz="1600" dirty="0"/>
              <a:t>Gary Welker</a:t>
            </a:r>
            <a:endParaRPr lang="en-US" sz="1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227F9-2164-4263-B52E-2F8A2EA13908}"/>
              </a:ext>
            </a:extLst>
          </p:cNvPr>
          <p:cNvSpPr txBox="1">
            <a:spLocks/>
          </p:cNvSpPr>
          <p:nvPr/>
        </p:nvSpPr>
        <p:spPr>
          <a:xfrm>
            <a:off x="8265257" y="1422953"/>
            <a:ext cx="3985469" cy="1261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URI</a:t>
            </a:r>
          </a:p>
          <a:p>
            <a:pPr lvl="1"/>
            <a:r>
              <a:rPr lang="en-US" sz="1600" dirty="0"/>
              <a:t>Elizabeth Herron</a:t>
            </a:r>
          </a:p>
          <a:p>
            <a:pPr lvl="1"/>
            <a:r>
              <a:rPr lang="en-US" sz="1600" dirty="0"/>
              <a:t>Linda Green</a:t>
            </a:r>
          </a:p>
          <a:p>
            <a:pPr lvl="1"/>
            <a:r>
              <a:rPr lang="en-US" sz="1600" dirty="0"/>
              <a:t>Art Gold</a:t>
            </a:r>
          </a:p>
          <a:p>
            <a:pPr lvl="1"/>
            <a:r>
              <a:rPr lang="en-US" sz="1600" dirty="0"/>
              <a:t>Q Kellogg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E203AE-6939-4A12-98D3-F6CEC70FDEB4}"/>
              </a:ext>
            </a:extLst>
          </p:cNvPr>
          <p:cNvSpPr txBox="1">
            <a:spLocks/>
          </p:cNvSpPr>
          <p:nvPr/>
        </p:nvSpPr>
        <p:spPr>
          <a:xfrm>
            <a:off x="8255816" y="2684477"/>
            <a:ext cx="3985469" cy="1082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RIDEM</a:t>
            </a:r>
          </a:p>
          <a:p>
            <a:pPr lvl="1"/>
            <a:r>
              <a:rPr lang="en-US" sz="1500" dirty="0"/>
              <a:t>Bryan Zalewsky</a:t>
            </a:r>
          </a:p>
          <a:p>
            <a:pPr lvl="1"/>
            <a:r>
              <a:rPr lang="en-US" sz="1500" dirty="0"/>
              <a:t>Jane Sawyers</a:t>
            </a:r>
          </a:p>
          <a:p>
            <a:pPr lvl="1"/>
            <a:r>
              <a:rPr lang="en-US" sz="1500" dirty="0"/>
              <a:t>Sue Kiernan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9EB273-96F4-465D-9FE1-0F84CE2FDAA7}"/>
              </a:ext>
            </a:extLst>
          </p:cNvPr>
          <p:cNvSpPr txBox="1">
            <a:spLocks/>
          </p:cNvSpPr>
          <p:nvPr/>
        </p:nvSpPr>
        <p:spPr>
          <a:xfrm>
            <a:off x="108357" y="5384917"/>
            <a:ext cx="3985469" cy="1158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Elsewhere in ORD</a:t>
            </a:r>
          </a:p>
          <a:p>
            <a:pPr lvl="1"/>
            <a:r>
              <a:rPr lang="en-US" sz="1500" dirty="0"/>
              <a:t>Ann Vega</a:t>
            </a:r>
          </a:p>
          <a:p>
            <a:pPr lvl="1"/>
            <a:r>
              <a:rPr lang="en-US" sz="1500" dirty="0"/>
              <a:t>Jake Beaulieu</a:t>
            </a:r>
          </a:p>
          <a:p>
            <a:pPr lvl="1"/>
            <a:r>
              <a:rPr lang="en-US" sz="1500" dirty="0"/>
              <a:t>Blake Schaeffer</a:t>
            </a:r>
          </a:p>
          <a:p>
            <a:pPr lvl="1"/>
            <a:r>
              <a:rPr lang="en-US" sz="1500" dirty="0"/>
              <a:t>Jay Christensen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F3ABB-EE54-422B-849C-5F667D215151}"/>
              </a:ext>
            </a:extLst>
          </p:cNvPr>
          <p:cNvSpPr txBox="1">
            <a:spLocks/>
          </p:cNvSpPr>
          <p:nvPr/>
        </p:nvSpPr>
        <p:spPr>
          <a:xfrm>
            <a:off x="3993858" y="1506843"/>
            <a:ext cx="3985469" cy="115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Elsewhere in EPA</a:t>
            </a:r>
          </a:p>
          <a:p>
            <a:pPr lvl="1"/>
            <a:r>
              <a:rPr lang="en-US" sz="1500" dirty="0"/>
              <a:t>Shelly Thawley</a:t>
            </a:r>
          </a:p>
          <a:p>
            <a:pPr lvl="1"/>
            <a:r>
              <a:rPr lang="en-US" sz="1500" dirty="0"/>
              <a:t>David Smith</a:t>
            </a:r>
          </a:p>
          <a:p>
            <a:pPr lvl="1"/>
            <a:r>
              <a:rPr lang="en-US" sz="1500" dirty="0"/>
              <a:t>???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E63171-18FB-43F6-8498-076152C17EC6}"/>
              </a:ext>
            </a:extLst>
          </p:cNvPr>
          <p:cNvSpPr txBox="1">
            <a:spLocks/>
          </p:cNvSpPr>
          <p:nvPr/>
        </p:nvSpPr>
        <p:spPr>
          <a:xfrm>
            <a:off x="3936185" y="2684477"/>
            <a:ext cx="3985469" cy="115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USGS</a:t>
            </a:r>
          </a:p>
          <a:p>
            <a:pPr lvl="1"/>
            <a:r>
              <a:rPr lang="en-US" sz="1500" dirty="0"/>
              <a:t>Keith Loftin</a:t>
            </a:r>
          </a:p>
          <a:p>
            <a:pPr lvl="1"/>
            <a:r>
              <a:rPr lang="en-US" sz="1500" dirty="0"/>
              <a:t>Jennifer Graham</a:t>
            </a:r>
          </a:p>
          <a:p>
            <a:pPr lvl="1"/>
            <a:r>
              <a:rPr lang="en-US" sz="1500" dirty="0"/>
              <a:t>???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1A1480-B94C-44F3-BAFA-983D6ECE9E82}"/>
              </a:ext>
            </a:extLst>
          </p:cNvPr>
          <p:cNvSpPr txBox="1">
            <a:spLocks/>
          </p:cNvSpPr>
          <p:nvPr/>
        </p:nvSpPr>
        <p:spPr>
          <a:xfrm>
            <a:off x="8265257" y="3842973"/>
            <a:ext cx="3985469" cy="115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Rhode Island</a:t>
            </a:r>
          </a:p>
          <a:p>
            <a:pPr lvl="1"/>
            <a:r>
              <a:rPr lang="en-US" sz="1500" dirty="0"/>
              <a:t>Friends of Warwick Pond</a:t>
            </a:r>
          </a:p>
          <a:p>
            <a:pPr lvl="1"/>
            <a:r>
              <a:rPr lang="en-US" sz="1500" dirty="0"/>
              <a:t>Mashapaug Folks</a:t>
            </a:r>
          </a:p>
          <a:p>
            <a:pPr lvl="1"/>
            <a:r>
              <a:rPr lang="en-US" sz="15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3036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CD7-3FAE-472F-BBDD-21DDF95D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computational ecology?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7A9DBD-5A31-41A3-AFDC-31792347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781664"/>
            <a:ext cx="6257192" cy="4351338"/>
          </a:xfrm>
        </p:spPr>
        <p:txBody>
          <a:bodyPr>
            <a:normAutofit/>
          </a:bodyPr>
          <a:lstStyle/>
          <a:p>
            <a:r>
              <a:rPr lang="en-US" dirty="0"/>
              <a:t>Subset of data science</a:t>
            </a:r>
          </a:p>
          <a:p>
            <a:r>
              <a:rPr lang="en-US" dirty="0"/>
              <a:t>Interdisciplinary</a:t>
            </a:r>
          </a:p>
          <a:p>
            <a:r>
              <a:rPr lang="en-US" dirty="0"/>
              <a:t>Combines: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Mathematical/statistical methods</a:t>
            </a:r>
          </a:p>
          <a:p>
            <a:pPr lvl="1"/>
            <a:r>
              <a:rPr lang="en-US" sz="4400" b="1" dirty="0"/>
              <a:t>ecological subject-specific expertise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C254-9DFD-475F-B821-CD548AEE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85" y="1471979"/>
            <a:ext cx="5715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4B2C-88B5-43FC-85F8-DDA77B6B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ACESD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926DD-D1E8-4994-AC59-688E294C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5" y="1825625"/>
            <a:ext cx="11535507" cy="4351338"/>
          </a:xfrm>
        </p:spPr>
        <p:txBody>
          <a:bodyPr>
            <a:normAutofit/>
          </a:bodyPr>
          <a:lstStyle/>
          <a:p>
            <a:r>
              <a:rPr lang="en-US" dirty="0"/>
              <a:t>Advance ACESD and EPA research with the use of computational and data intensive approaches</a:t>
            </a:r>
          </a:p>
          <a:p>
            <a:r>
              <a:rPr lang="en-US" dirty="0"/>
              <a:t>Build expertise in data science, modelling, and informatics</a:t>
            </a:r>
          </a:p>
          <a:p>
            <a:r>
              <a:rPr lang="en-US" dirty="0"/>
              <a:t>Integrate lab, field, and existing data to answer EPA relevant questions</a:t>
            </a:r>
          </a:p>
          <a:p>
            <a:r>
              <a:rPr lang="en-US" dirty="0"/>
              <a:t>Provide training for both ORD and the Agency</a:t>
            </a:r>
          </a:p>
          <a:p>
            <a:r>
              <a:rPr lang="en-US" dirty="0"/>
              <a:t>Support and advocate for Agency-wide data science initiatives </a:t>
            </a:r>
          </a:p>
          <a:p>
            <a:r>
              <a:rPr lang="en-US" dirty="0"/>
              <a:t>Current focus: Freshwater ecology and HABs</a:t>
            </a:r>
          </a:p>
        </p:txBody>
      </p:sp>
    </p:spTree>
    <p:extLst>
      <p:ext uri="{BB962C8B-B14F-4D97-AF65-F5344CB8AC3E}">
        <p14:creationId xmlns:p14="http://schemas.microsoft.com/office/powerpoint/2010/main" val="51555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Past projects (cyano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Cyanobacteria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cyanos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813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do computational ecology: Associations between microcystin and chlorophyll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Lake trophic state and 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Rhode Island water 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83DA08AE9B94892D71BD73E6C1D31" ma:contentTypeVersion="34" ma:contentTypeDescription="Create a new document." ma:contentTypeScope="" ma:versionID="26ca887627fce61900918bb13611a3c1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d66f6b78-8d1c-4239-941e-6434ee9815fa" xmlns:ns7="1802dde1-0cf1-4443-9db9-865b1e57eedd" targetNamespace="http://schemas.microsoft.com/office/2006/metadata/properties" ma:root="true" ma:fieldsID="c93c56a2e981212d88409f8500a8442f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d66f6b78-8d1c-4239-941e-6434ee9815fa"/>
    <xsd:import namespace="1802dde1-0cf1-4443-9db9-865b1e57eedd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6:SharedWithDetails" minOccurs="0"/>
                <xsd:element ref="ns6:SharingHintHash" minOccurs="0"/>
                <xsd:element ref="ns7:MediaServiceMetadata" minOccurs="0"/>
                <xsd:element ref="ns7:MediaServiceFastMetadata" minOccurs="0"/>
                <xsd:element ref="ns6:Records_x0020_Status" minOccurs="0"/>
                <xsd:element ref="ns6:Records_x0020_Date" minOccurs="0"/>
                <xsd:element ref="ns7:MediaServiceAutoTags" minOccurs="0"/>
                <xsd:element ref="ns7:MediaServiceOCR" minOccurs="0"/>
                <xsd:element ref="ns7:MediaServiceDateTaken" minOccurs="0"/>
                <xsd:element ref="ns7:MediaServiceLocation" minOccurs="0"/>
                <xsd:element ref="ns7:MediaServiceGenerationTime" minOccurs="0"/>
                <xsd:element ref="ns7:MediaServiceEventHashCode" minOccurs="0"/>
                <xsd:element ref="ns7:MediaServiceAutoKeyPoints" minOccurs="0"/>
                <xsd:element ref="ns7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268b6a6c-cfe3-48e8-bb6a-fa6ba8da9e99}" ma:internalName="TaxCatchAllLabel" ma:readOnly="true" ma:showField="CatchAllDataLabel" ma:web="d66f6b78-8d1c-4239-941e-6434ee981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268b6a6c-cfe3-48e8-bb6a-fa6ba8da9e99}" ma:internalName="TaxCatchAll" ma:showField="CatchAllData" ma:web="d66f6b78-8d1c-4239-941e-6434ee981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f6b78-8d1c-4239-941e-6434ee9815f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description="" ma:internalName="SharingHintHash" ma:readOnly="true">
      <xsd:simpleType>
        <xsd:restriction base="dms:Text"/>
      </xsd:simpleType>
    </xsd:element>
    <xsd:element name="Records_x0020_Status" ma:index="33" nillable="true" ma:displayName="Records Status" ma:default="Pending" ma:internalName="Records_x0020_Status">
      <xsd:simpleType>
        <xsd:restriction base="dms:Text"/>
      </xsd:simpleType>
    </xsd:element>
    <xsd:element name="Records_x0020_Date" ma:index="34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2dde1-0cf1-4443-9db9-865b1e57e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MediaServiceAutoTags" ma:internalName="MediaServiceAutoTags" ma:readOnly="true">
      <xsd:simpleType>
        <xsd:restriction base="dms:Text"/>
      </xsd:simpleType>
    </xsd:element>
    <xsd:element name="MediaServiceOCR" ma:index="3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3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Records_x0020_Status xmlns="d66f6b78-8d1c-4239-941e-6434ee9815fa">Pending</Records_x0020_Status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2020-03-23T15:47:59+00:00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  <Records_x0020_Date xmlns="d66f6b78-8d1c-4239-941e-6434ee9815f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9f62856-1543-49d4-a736-4569d363f533" ContentTypeId="0x0101" PreviousValue="false"/>
</file>

<file path=customXml/itemProps1.xml><?xml version="1.0" encoding="utf-8"?>
<ds:datastoreItem xmlns:ds="http://schemas.openxmlformats.org/officeDocument/2006/customXml" ds:itemID="{D2C8B0A6-4F21-4369-861C-126941874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d66f6b78-8d1c-4239-941e-6434ee9815fa"/>
    <ds:schemaRef ds:uri="1802dde1-0cf1-4443-9db9-865b1e57e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20F876-B455-44A6-A342-1945678DA8AF}">
  <ds:schemaRefs>
    <ds:schemaRef ds:uri="http://purl.org/dc/dcmitype/"/>
    <ds:schemaRef ds:uri="1802dde1-0cf1-4443-9db9-865b1e57eedd"/>
    <ds:schemaRef ds:uri="d66f6b78-8d1c-4239-941e-6434ee9815f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purl.org/dc/terms/"/>
    <ds:schemaRef ds:uri="4ffa91fb-a0ff-4ac5-b2db-65c790d184a4"/>
    <ds:schemaRef ds:uri="http://schemas.microsoft.com/sharepoint.v3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0B7F2F-2A95-4919-81B4-828FEA425F0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DB1DBB-8C1F-464F-9E94-E3876012838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300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Computational ecology approaches to understanding cyanobacteria:  It's just ecology but with more computers!</vt:lpstr>
      <vt:lpstr>Partners and collaborators</vt:lpstr>
      <vt:lpstr>What is computational ecology?</vt:lpstr>
      <vt:lpstr>How we do computational ecology: ACESD Approach</vt:lpstr>
      <vt:lpstr>How we do computational ecology: Past projects (cyano free)</vt:lpstr>
      <vt:lpstr>How we do computational ecology: Cyanobacteria</vt:lpstr>
      <vt:lpstr>How we do computational ecology: Associations between microcystin and chlorophyll</vt:lpstr>
      <vt:lpstr>How we do computational ecology: Lake trophic state and random forests </vt:lpstr>
      <vt:lpstr>How we do computational ecology: Rhode Island water quality trends</vt:lpstr>
      <vt:lpstr>What are the limits to using existing data?</vt:lpstr>
      <vt:lpstr>Stop, Shivers time…</vt:lpstr>
      <vt:lpstr>Why is our Rhode Island work, computational?</vt:lpstr>
      <vt:lpstr>What’s next: FLAMe and buoys</vt:lpstr>
      <vt:lpstr>What’s next: CHEAP</vt:lpstr>
      <vt:lpstr>What’s next: Cape Cod and Shubael’s Pond</vt:lpstr>
      <vt:lpstr>What’s next: SURGE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ecology approaches to understanding cyanobacteria:  It's just ecology but with more computers!</dc:title>
  <dc:creator>Hollister, Jeff</dc:creator>
  <cp:lastModifiedBy>Hollister, Jeff</cp:lastModifiedBy>
  <cp:revision>10</cp:revision>
  <dcterms:created xsi:type="dcterms:W3CDTF">2020-03-23T14:56:48Z</dcterms:created>
  <dcterms:modified xsi:type="dcterms:W3CDTF">2020-03-23T22:46:51Z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0x010100B7E83DA08AE9B94892D71BD73E6C1D31</vt:lpwstr>
  </property>
</Properties>
</file>