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711" autoAdjust="0"/>
  </p:normalViewPr>
  <p:slideViewPr>
    <p:cSldViewPr snapToGrid="0" snapToObjects="1">
      <p:cViewPr varScale="1">
        <p:scale>
          <a:sx n="101" d="100"/>
          <a:sy n="101" d="100"/>
        </p:scale>
        <p:origin x="126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21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E0579A-F3AC-4964-96E7-A171BCF220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3"/>
            <a:ext cx="9144000" cy="685650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2637F147-AB30-4034-9DB1-5B9ED3EEB0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14650" y="1447800"/>
            <a:ext cx="5713413" cy="1447800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 lIns="0" tIns="0" rIns="0" bIns="0" anchor="b"/>
          <a:lstStyle>
            <a:lvl1pPr algn="l">
              <a:lnSpc>
                <a:spcPct val="90000"/>
              </a:lnSpc>
              <a:defRPr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7C63874-81CB-441E-8046-F193877A2A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14650" y="3016250"/>
            <a:ext cx="5713413" cy="338138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 lIns="0" tIns="0" rIns="0" bIns="0"/>
          <a:lstStyle>
            <a:lvl1pPr marL="0" indent="0">
              <a:lnSpc>
                <a:spcPct val="70000"/>
              </a:lnSpc>
              <a:buFont typeface="Times" pitchFamily="1" charset="0"/>
              <a:buNone/>
              <a:defRPr sz="2400" i="1">
                <a:solidFill>
                  <a:schemeClr val="bg1"/>
                </a:solidFill>
                <a:latin typeface="Times New Roman" pitchFamily="1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522514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FF2CD-BA5E-4F5E-9E46-CE56402EFD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CA70B621-2899-4FD6-A421-16CF4EA38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5755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9239737-B420-4996-9ED1-EC20511DB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F8BC1-8D13-42CA-86FE-674C1FD8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0682852-896F-4D03-80A4-C3B40045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733554"/>
            <a:ext cx="78867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607F6EC-8D7E-407F-8BC8-2DDB3117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613279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D9F59-37FD-42C3-8CE9-D4D078CB1A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ED5DD51-C96C-47C3-ABA9-E8A22C1CD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5755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CA5BF17-E2D6-44AC-9BB4-5447155E0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63442A2-FB29-49C4-B1F2-A2EE588F8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3475"/>
            <a:ext cx="4038600" cy="50023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3475"/>
            <a:ext cx="4038600" cy="50023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F377F-A4EE-4D75-9EC1-AF1F92F2A2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76D06B0-0C87-4786-B61E-E14E3966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60F17D1-2328-435E-AB9E-8531B9F6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4C5FB7E-0D87-411F-AE05-3A243160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6F246C-D1D1-4B01-B9F9-AF542DBD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5"/>
            <a:ext cx="8229600" cy="1071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A7091F4-5FFD-438F-A212-EB5315A204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DC11A-900E-4BEA-937D-8D0539617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5182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1FDCF-9805-4A9C-9704-41DBE522E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90F7E-7020-4B63-BAF6-BE63EAA4A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2637F147-AB30-4034-9DB1-5B9ED3EEB0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14650" y="1447800"/>
            <a:ext cx="5713413" cy="1447800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7C63874-81CB-441E-8046-F193877A2A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14650" y="3016250"/>
            <a:ext cx="5713413" cy="338138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/>
          <a:lstStyle/>
          <a:p>
            <a:pPr lvl="0" marL="0" indent="0">
              <a:buNone/>
            </a:pPr>
            <a:r>
              <a:rPr/>
              <a:t>EPA’s</a:t>
            </a:r>
            <a:r>
              <a:rPr/>
              <a:t> </a:t>
            </a:r>
            <a:r>
              <a:rPr/>
              <a:t>Emerging</a:t>
            </a:r>
            <a:r>
              <a:rPr/>
              <a:t> </a:t>
            </a:r>
            <a:r>
              <a:rPr/>
              <a:t>Leaders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2021-02-24</a:t>
            </a:r>
            <a:br/>
            <a:br/>
            <a:r>
              <a:rPr/>
              <a:t>Jeff</a:t>
            </a:r>
            <a:r>
              <a:rPr/>
              <a:t> </a:t>
            </a:r>
            <a:r>
              <a:rPr/>
              <a:t>Hollister,</a:t>
            </a:r>
            <a:r>
              <a:rPr/>
              <a:t> </a:t>
            </a:r>
            <a:r>
              <a:rPr/>
              <a:t>ORD/CEMM/ACESD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Extending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R:</a:t>
            </a:r>
            <a:r>
              <a:rPr/>
              <a:t> </a:t>
            </a:r>
            <a:r>
              <a:rPr/>
              <a:t>Packages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Statistics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Geospatial/GIS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Documents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applications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C6F246C-D1D1-4B01-B9F9-AF542DBD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5"/>
            <a:ext cx="8229600" cy="10713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Landscape ecology/GIS/Lakes/Data Science</a:t>
            </a:r>
          </a:p>
          <a:p>
            <a:pPr lvl="1"/>
            <a:r>
              <a:rPr/>
              <a:t>US EPA Research Ecologist since ~2006</a:t>
            </a:r>
          </a:p>
          <a:p>
            <a:pPr lvl="1"/>
            <a:r>
              <a:rPr/>
              <a:t>Worked on: Forests, wetlands, gopher tortoise, estuaries, lakes, cyanobacteria, …</a:t>
            </a:r>
          </a:p>
          <a:p>
            <a:pPr lvl="1"/>
            <a:r>
              <a:rPr/>
              <a:t>useR since 2000 (yikes!)</a:t>
            </a:r>
          </a:p>
        </p:txBody>
      </p:sp>
      <p:pic>
        <p:nvPicPr>
          <p:cNvPr descr="figures/jeff_torqeedo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91100" y="1130300"/>
            <a:ext cx="3365500" cy="448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Jeff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jon</a:t>
            </a:r>
            <a:r>
              <a:rPr/>
              <a:t> </a:t>
            </a:r>
            <a:r>
              <a:rPr/>
              <a:t>boat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vs. 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 strike="sngStrike"/>
              <a:t>vs.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Users Group</a:t>
            </a:r>
          </a:p>
          <a:p>
            <a:pPr lvl="1"/>
            <a:r>
              <a:rPr/>
              <a:t>Installations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Base</a:t>
            </a:r>
            <a:r>
              <a:rPr/>
              <a:t> </a:t>
            </a:r>
            <a:r>
              <a:rPr/>
              <a:t>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738</Words>
  <Application>Microsoft Office PowerPoint</Application>
  <PresentationFormat>On-screen Show (4:3)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</vt:lpstr>
      <vt:lpstr>Times</vt:lpstr>
      <vt:lpstr>Times New Roman</vt:lpstr>
      <vt:lpstr>Office Theme</vt:lpstr>
      <vt:lpstr>Two steps forward, one step back:</vt:lpstr>
      <vt:lpstr>The story</vt:lpstr>
      <vt:lpstr>The cast</vt:lpstr>
      <vt:lpstr>Two steps forward: R</vt:lpstr>
      <vt:lpstr>One step back: R</vt:lpstr>
      <vt:lpstr>Progress: R</vt:lpstr>
      <vt:lpstr>Two steps forward: GitHub</vt:lpstr>
      <vt:lpstr>One step back: GitHub</vt:lpstr>
      <vt:lpstr>Progress: GitHub</vt:lpstr>
      <vt:lpstr>Two steps forward: Pre-prints and post-publication review</vt:lpstr>
      <vt:lpstr>One step back: Pre-prints and post-publication review</vt:lpstr>
      <vt:lpstr>Progress: Pre-prints and post-publication review</vt:lpstr>
      <vt:lpstr>Two steps forward: Code review</vt:lpstr>
      <vt:lpstr>One step back: Code review</vt:lpstr>
      <vt:lpstr>Progress: Code review</vt:lpstr>
      <vt:lpstr>Two steps forward: Licensing</vt:lpstr>
      <vt:lpstr>One step back: Licensing</vt:lpstr>
      <vt:lpstr>Progress: Licensing</vt:lpstr>
      <vt:lpstr>Two steps forward: Shiny</vt:lpstr>
      <vt:lpstr>One step back: Shiny</vt:lpstr>
      <vt:lpstr>Progress: Shiny</vt:lpstr>
      <vt:lpstr>Unorganized parting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Jeff Hollister, ORD/CEMM/ACESD</dc:creator>
  <cp:keywords/>
  <dcterms:created xsi:type="dcterms:W3CDTF">2021-02-17T22:24:56Z</dcterms:created>
  <dcterms:modified xsi:type="dcterms:W3CDTF">2021-02-17T22:24:56Z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/>
  </property>
  <property fmtid="{D5CDD505-2E9C-101B-9397-08002B2CF9AE}" pid="3" name="output">
    <vt:lpwstr/>
  </property>
  <property fmtid="{D5CDD505-2E9C-101B-9397-08002B2CF9AE}" pid="4" name="subtitle">
    <vt:lpwstr>EPA’s Emerging Leaders Network 2021-02-24</vt:lpwstr>
  </property>
</Properties>
</file>