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11" autoAdjust="0"/>
  </p:normalViewPr>
  <p:slideViewPr>
    <p:cSldViewPr snapToGrid="0" snapToObjects="1">
      <p:cViewPr varScale="1">
        <p:scale>
          <a:sx n="101" d="100"/>
          <a:sy n="101" d="100"/>
        </p:scale>
        <p:origin x="12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21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0579A-F3AC-4964-96E7-A171BCF2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3"/>
            <a:ext cx="9144000" cy="685650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 algn="l">
              <a:lnSpc>
                <a:spcPct val="90000"/>
              </a:lnSpc>
              <a:defRPr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5225148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F2CD-BA5E-4F5E-9E46-CE56402EF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A70B621-2899-4FD6-A421-16CF4EA3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239737-B420-4996-9ED1-EC20511D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8BC1-8D13-42CA-86FE-674C1FD8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682852-896F-4D03-80A4-C3B4004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33554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07F6EC-8D7E-407F-8BC8-2DDB3117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613279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D9F59-37FD-42C3-8CE9-D4D078CB1A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ED5DD51-C96C-47C3-ABA9-E8A22C1C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CA5BF17-E2D6-44AC-9BB4-5447155E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3442A2-FB29-49C4-B1F2-A2EE588F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3475"/>
            <a:ext cx="4038600" cy="50023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F377F-A4EE-4D75-9EC1-AF1F92F2A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6D06B0-0C87-4786-B61E-E14E3966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0F17D1-2328-435E-AB9E-8531B9F6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4C5FB7E-0D87-411F-AE05-3A24316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A7091F4-5FFD-438F-A212-EB5315A20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C11A-900E-4BEA-937D-8D053961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5182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2019-07-18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FDCF-9805-4A9C-9704-41DBE52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0F7E-7020-4B63-BAF6-BE63EAA4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EPA’s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Leaders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2021-02-24</a:t>
            </a:r>
            <a:br/>
            <a:br/>
            <a:r>
              <a:rPr/>
              <a:t>Jeff</a:t>
            </a:r>
            <a:r>
              <a:rPr/>
              <a:t> </a:t>
            </a:r>
            <a:r>
              <a:rPr/>
              <a:t>Hollister,</a:t>
            </a:r>
            <a:r>
              <a:rPr/>
              <a:t> </a:t>
            </a:r>
            <a:r>
              <a:rPr/>
              <a:t>ORD/CEMM/ACESD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Statistics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Geospatial/GIS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Documents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applications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Learn</a:t>
            </a:r>
            <a:r>
              <a:rPr/>
              <a:t> </a:t>
            </a:r>
            <a:r>
              <a:rPr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#rstats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Landscape ecology/GIS/Lakes/Data Science</a:t>
            </a:r>
          </a:p>
          <a:p>
            <a:pPr lvl="1"/>
            <a:r>
              <a:rPr/>
              <a:t>US EPA Research Ecologist since ~2006</a:t>
            </a:r>
          </a:p>
          <a:p>
            <a:pPr lvl="1"/>
            <a:r>
              <a:rPr/>
              <a:t>Worked on: Forests, wetlands, gopher tortoise, estuaries, lakes, cyanobacteria, …</a:t>
            </a:r>
          </a:p>
          <a:p>
            <a:pPr lvl="1"/>
            <a:r>
              <a:rPr/>
              <a:t>useR since 2000 (yikes!)</a:t>
            </a:r>
          </a:p>
        </p:txBody>
      </p:sp>
      <p:pic>
        <p:nvPicPr>
          <p:cNvPr descr="figures/jeff_torqeed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91100" y="1130300"/>
            <a:ext cx="3365500" cy="448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Jeff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jon</a:t>
            </a:r>
            <a:r>
              <a:rPr/>
              <a:t> </a:t>
            </a:r>
            <a:r>
              <a:rPr/>
              <a:t>boat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“Free software environment for statistical computing and graphics”</a:t>
            </a:r>
          </a:p>
          <a:p>
            <a:pPr lvl="1"/>
            <a:r>
              <a:rPr/>
              <a:t>Dialect of the S language</a:t>
            </a:r>
          </a:p>
          <a:p>
            <a:pPr lvl="1"/>
            <a:r>
              <a:rPr/>
              <a:t>Written by Ross Ihaka and Robert Gentleman</a:t>
            </a:r>
          </a:p>
          <a:p>
            <a:pPr lvl="1"/>
            <a:r>
              <a:rPr/>
              <a:t>First Release in 1993, version 1.0 in 2000</a:t>
            </a:r>
          </a:p>
          <a:p>
            <a:pPr lvl="1"/>
            <a:r>
              <a:rPr/>
              <a:t>Current version 4.0.4 (aka “Lost Library Book”) released Feb 2021.</a:t>
            </a:r>
          </a:p>
          <a:p>
            <a:pPr lvl="1"/>
            <a:r>
              <a:rPr/>
              <a:t>Fully functional, general purpose programming language</a:t>
            </a:r>
          </a:p>
          <a:p>
            <a:pPr lvl="1"/>
            <a:r>
              <a:rPr/>
              <a:t>Excels at statistics and visualization</a:t>
            </a:r>
          </a:p>
          <a:p>
            <a:pPr lvl="1"/>
            <a:r>
              <a:rPr/>
              <a:t>Why is it called “R”?</a:t>
            </a:r>
          </a:p>
        </p:txBody>
      </p:sp>
      <p:pic>
        <p:nvPicPr>
          <p:cNvPr descr="https://www.r-project.org/logo/R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57400"/>
            <a:ext cx="40386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C6F246C-D1D1-4B01-B9F9-AF542DBD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5"/>
            <a:ext cx="8229600" cy="10713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Free!</a:t>
            </a:r>
          </a:p>
          <a:p>
            <a:pPr lvl="1"/>
            <a:r>
              <a:rPr/>
              <a:t>Statistics and Graphics</a:t>
            </a:r>
          </a:p>
          <a:p>
            <a:pPr lvl="1"/>
            <a:r>
              <a:rPr/>
              <a:t>GIS/Spatial</a:t>
            </a:r>
          </a:p>
          <a:p>
            <a:pPr lvl="1"/>
            <a:r>
              <a:rPr/>
              <a:t>Writing Papers</a:t>
            </a:r>
          </a:p>
          <a:p>
            <a:pPr lvl="1"/>
            <a:r>
              <a:rPr/>
              <a:t>Presentations (like this one)</a:t>
            </a:r>
          </a:p>
          <a:p>
            <a:pPr lvl="1"/>
            <a:r>
              <a:rPr/>
              <a:t>Develop new tools</a:t>
            </a:r>
          </a:p>
          <a:p>
            <a:pPr lvl="1"/>
            <a:r>
              <a:rPr/>
              <a:t>Reproducibility</a:t>
            </a:r>
          </a:p>
          <a:p>
            <a:pPr lvl="1"/>
            <a:r>
              <a:rPr/>
              <a:t>Open Science</a:t>
            </a:r>
          </a:p>
        </p:txBody>
      </p:sp>
      <p:pic>
        <p:nvPicPr>
          <p:cNvPr descr="figures/why_i_use_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41500"/>
            <a:ext cx="40386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vs. 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 strike="sngStrike"/>
              <a:t>vs.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Users Group</a:t>
            </a:r>
          </a:p>
          <a:p>
            <a:pPr lvl="1"/>
            <a:r>
              <a:rPr/>
              <a:t>Installations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Base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879"/>
            <a:ext cx="8229600" cy="1016071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Extending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R:</a:t>
            </a:r>
            <a:r>
              <a:rPr/>
              <a:t> </a:t>
            </a:r>
            <a:r>
              <a:rPr/>
              <a:t>Packages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On-screen Show (4:3)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</vt:lpstr>
      <vt:lpstr>Times</vt:lpstr>
      <vt:lpstr>Times New Roman</vt:lpstr>
      <vt:lpstr>Office Theme</vt:lpstr>
      <vt:lpstr>Two steps forward, one step back:</vt:lpstr>
      <vt:lpstr>The story</vt:lpstr>
      <vt:lpstr>The cast</vt:lpstr>
      <vt:lpstr>Two steps forward: R</vt:lpstr>
      <vt:lpstr>One step back: R</vt:lpstr>
      <vt:lpstr>Progress: R</vt:lpstr>
      <vt:lpstr>Two steps forward: GitHub</vt:lpstr>
      <vt:lpstr>One step back: GitHub</vt:lpstr>
      <vt:lpstr>Progress: GitHub</vt:lpstr>
      <vt:lpstr>Two steps forward: Pre-prints and post-publication review</vt:lpstr>
      <vt:lpstr>One step back: Pre-prints and post-publication review</vt:lpstr>
      <vt:lpstr>Progress: Pre-prints and post-publication review</vt:lpstr>
      <vt:lpstr>Two steps forward: Code review</vt:lpstr>
      <vt:lpstr>One step back: Code review</vt:lpstr>
      <vt:lpstr>Progress: Code review</vt:lpstr>
      <vt:lpstr>Two steps forward: Licensing</vt:lpstr>
      <vt:lpstr>One step back: Licensing</vt:lpstr>
      <vt:lpstr>Progress: Licensing</vt:lpstr>
      <vt:lpstr>Two steps forward: Shiny</vt:lpstr>
      <vt:lpstr>One step back: Shiny</vt:lpstr>
      <vt:lpstr>Progress: Shiny</vt:lpstr>
      <vt:lpstr>Unorganized parting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Jeff Hollister, ORD/CEMM/ACESD</dc:creator>
  <cp:keywords/>
  <dcterms:created xsi:type="dcterms:W3CDTF">2021-02-22T16:33:53Z</dcterms:created>
  <dcterms:modified xsi:type="dcterms:W3CDTF">2021-02-22T16:33:53Z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/>
  </property>
  <property fmtid="{D5CDD505-2E9C-101B-9397-08002B2CF9AE}" pid="4" name="subtitle">
    <vt:lpwstr>EPA’s Emerging Leaders Network 2021-02-24</vt:lpwstr>
  </property>
</Properties>
</file>