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12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21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E0579A-F3AC-4964-96E7-A171BCF22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3"/>
            <a:ext cx="9144000" cy="685650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 anchor="b"/>
          <a:lstStyle>
            <a:lvl1pPr algn="l">
              <a:lnSpc>
                <a:spcPct val="90000"/>
              </a:lnSpc>
              <a:defRPr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/>
          <a:lstStyle>
            <a:lvl1pPr marL="0" indent="0">
              <a:lnSpc>
                <a:spcPct val="70000"/>
              </a:lnSpc>
              <a:buFont typeface="Times" pitchFamily="1" charset="0"/>
              <a:buNone/>
              <a:defRPr sz="2400" i="1">
                <a:solidFill>
                  <a:schemeClr val="bg1"/>
                </a:solidFill>
                <a:latin typeface="Times New Roman" pitchFamily="1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522514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FF2CD-BA5E-4F5E-9E46-CE56402EFD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A70B621-2899-4FD6-A421-16CF4EA38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9239737-B420-4996-9ED1-EC20511DB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F8BC1-8D13-42CA-86FE-674C1FD8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0682852-896F-4D03-80A4-C3B40045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33554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07F6EC-8D7E-407F-8BC8-2DDB3117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613279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D9F59-37FD-42C3-8CE9-D4D078CB1A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ED5DD51-C96C-47C3-ABA9-E8A22C1CD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CA5BF17-E2D6-44AC-9BB4-5447155E0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63442A2-FB29-49C4-B1F2-A2EE588F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3475"/>
            <a:ext cx="4038600" cy="500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3475"/>
            <a:ext cx="4038600" cy="500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F377F-A4EE-4D75-9EC1-AF1F92F2A2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6D06B0-0C87-4786-B61E-E14E3966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0F17D1-2328-435E-AB9E-8531B9F6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C5FB7E-0D87-411F-AE05-3A243160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6F246C-D1D1-4B01-B9F9-AF542DB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5"/>
            <a:ext cx="8229600" cy="1071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A7091F4-5FFD-438F-A212-EB5315A204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DC11A-900E-4BEA-937D-8D053961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5182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1FDCF-9805-4A9C-9704-41DBE522E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90F7E-7020-4B63-BAF6-BE63EAA4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hollist.github.io/cc_buoys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podtech.com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lame.wisc.edu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Dynamics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HABs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Jeff</a:t>
            </a:r>
            <a:r>
              <a:rPr/>
              <a:t> </a:t>
            </a:r>
            <a:r>
              <a:rPr/>
              <a:t>Hollister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pictures/flame_pics/flame_build_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117600"/>
            <a:ext cx="39116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pictures/flame_pics/uw_flame_mendota_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117600"/>
            <a:ext cx="67437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What:</a:t>
            </a:r>
            <a:r>
              <a:rPr/>
              <a:t> </a:t>
            </a:r>
            <a:r>
              <a:rPr/>
              <a:t>HABS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Buoys</a:t>
            </a:r>
          </a:p>
          <a:p>
            <a:pPr lvl="2"/>
            <a:r>
              <a:rPr/>
              <a:t>Nexsens CB-150</a:t>
            </a:r>
          </a:p>
          <a:p>
            <a:pPr lvl="3"/>
            <a:r>
              <a:rPr/>
              <a:t>Multiparameter sonde</a:t>
            </a:r>
          </a:p>
          <a:p>
            <a:pPr lvl="4"/>
            <a:r>
              <a:rPr/>
              <a:t>Temperature, dissolved oxygen, pH, conductivity, tubirdity, FDOM, chlorophyll, phycocyanin</a:t>
            </a:r>
          </a:p>
          <a:p>
            <a:pPr lvl="3"/>
            <a:r>
              <a:rPr/>
              <a:t>Optical nitrate sensor</a:t>
            </a:r>
          </a:p>
          <a:p>
            <a:pPr lvl="3"/>
            <a:r>
              <a:rPr/>
              <a:t>Weather station</a:t>
            </a:r>
          </a:p>
          <a:p>
            <a:pPr lvl="2"/>
            <a:r>
              <a:rPr/>
              <a:t>FieldKit Water with solar</a:t>
            </a:r>
          </a:p>
          <a:p>
            <a:pPr lvl="3"/>
            <a:r>
              <a:rPr/>
              <a:t>Temperature, dissolved oxygen, pH, conductivity</a:t>
            </a:r>
          </a:p>
          <a:p>
            <a:pPr lvl="1"/>
            <a:r>
              <a:rPr/>
              <a:t>Fixed location</a:t>
            </a:r>
          </a:p>
          <a:p>
            <a:pPr lvl="1"/>
            <a:r>
              <a:rPr/>
              <a:t>Every 15 minutes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pictures/buoy_pics/happy_field_cre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117600"/>
            <a:ext cx="69596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pictures/buoy_pics/hamblin_buo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117600"/>
            <a:ext cx="39116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Shhhh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Where,</a:t>
            </a:r>
            <a:r>
              <a:rPr/>
              <a:t> </a:t>
            </a:r>
            <a:r>
              <a:rPr/>
              <a:t>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Shubael Pond and Hamblin Pond</a:t>
            </a:r>
          </a:p>
          <a:p>
            <a:pPr lvl="2"/>
            <a:r>
              <a:rPr/>
              <a:t>Compliments SDR</a:t>
            </a:r>
          </a:p>
          <a:p>
            <a:pPr lvl="2"/>
            <a:r>
              <a:rPr>
                <a:hlinkClick r:id="rId2"/>
              </a:rPr>
              <a:t>A-pod</a:t>
            </a:r>
          </a:p>
          <a:p>
            <a:pPr lvl="1"/>
            <a:r>
              <a:rPr/>
              <a:t>June to November</a:t>
            </a:r>
          </a:p>
          <a:p>
            <a:pPr lvl="2"/>
            <a:r>
              <a:rPr/>
              <a:t>Started 2021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figures/coarse_cape_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117600"/>
            <a:ext cx="69596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figures/cape_pond_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117600"/>
            <a:ext cx="69596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Resolution?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High Resolution?</a:t>
            </a:r>
          </a:p>
          <a:p>
            <a:pPr lvl="2"/>
            <a:r>
              <a:rPr/>
              <a:t>We know the general process</a:t>
            </a:r>
          </a:p>
          <a:p>
            <a:pPr lvl="2"/>
            <a:r>
              <a:rPr/>
              <a:t>Don’t know fine scale triggers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r_partners_prese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Resolution?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High Resolution?</a:t>
            </a:r>
          </a:p>
          <a:p>
            <a:pPr lvl="2"/>
            <a:r>
              <a:rPr/>
              <a:t>We know the general process</a:t>
            </a:r>
          </a:p>
          <a:p>
            <a:pPr lvl="2"/>
            <a:r>
              <a:rPr/>
              <a:t>Don’t know fine scale triggers</a:t>
            </a:r>
          </a:p>
          <a:p>
            <a:pPr lvl="2"/>
            <a:r>
              <a:rPr/>
              <a:t>Forecasting requires high resolution (e.g. 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figures/rhody_ponds_timesca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57300"/>
            <a:ext cx="8229600" cy="492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What:</a:t>
            </a:r>
            <a:r>
              <a:rPr/>
              <a:t> </a:t>
            </a:r>
            <a:r>
              <a:rPr/>
              <a:t>HABS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Fast Limnological Automated Measurments (FLAMe)</a:t>
            </a:r>
          </a:p>
          <a:p>
            <a:pPr lvl="2"/>
            <a:r>
              <a:rPr/>
              <a:t>University of Wisconsin Center for Limnology: </a:t>
            </a:r>
            <a:r>
              <a:rPr>
                <a:hlinkClick r:id="rId2"/>
              </a:rPr>
              <a:t>https://flame.wisc.edu</a:t>
            </a:r>
          </a:p>
          <a:p>
            <a:pPr lvl="2"/>
            <a:r>
              <a:rPr/>
              <a:t>On-board flow through system</a:t>
            </a:r>
          </a:p>
          <a:p>
            <a:pPr lvl="2"/>
            <a:r>
              <a:rPr/>
              <a:t>Multiparameter Sonde</a:t>
            </a:r>
          </a:p>
          <a:p>
            <a:pPr lvl="2"/>
            <a:r>
              <a:rPr/>
              <a:t>Optical nitrate sensor</a:t>
            </a:r>
          </a:p>
          <a:p>
            <a:pPr lvl="2"/>
            <a:r>
              <a:rPr/>
              <a:t>Measurements approx. every 20 meters</a:t>
            </a:r>
          </a:p>
          <a:p>
            <a:pPr lvl="2"/>
            <a:r>
              <a:rPr/>
              <a:t>Twice a month</a:t>
            </a:r>
          </a:p>
          <a:p>
            <a:pPr lvl="2"/>
            <a:r>
              <a:rPr/>
              <a:t>Work in progress!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738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Times</vt:lpstr>
      <vt:lpstr>Times New Roman</vt:lpstr>
      <vt:lpstr>Office Theme</vt:lpstr>
      <vt:lpstr>Two steps forward, one step back:</vt:lpstr>
      <vt:lpstr>The story</vt:lpstr>
      <vt:lpstr>The cast</vt:lpstr>
      <vt:lpstr>Two steps forward: R</vt:lpstr>
      <vt:lpstr>One step back: R</vt:lpstr>
      <vt:lpstr>Progress: R</vt:lpstr>
      <vt:lpstr>Two steps forward: GitHub</vt:lpstr>
      <vt:lpstr>One step back: GitHub</vt:lpstr>
      <vt:lpstr>Progress: GitHub</vt:lpstr>
      <vt:lpstr>Two steps forward: Pre-prints and post-publication review</vt:lpstr>
      <vt:lpstr>One step back: Pre-prints and post-publication review</vt:lpstr>
      <vt:lpstr>Progress: Pre-prints and post-publication review</vt:lpstr>
      <vt:lpstr>Two steps forward: Code review</vt:lpstr>
      <vt:lpstr>One step back: Code review</vt:lpstr>
      <vt:lpstr>Progress: Code review</vt:lpstr>
      <vt:lpstr>Two steps forward: Licensing</vt:lpstr>
      <vt:lpstr>One step back: Licensing</vt:lpstr>
      <vt:lpstr>Progress: Licensing</vt:lpstr>
      <vt:lpstr>Two steps forward: Shiny</vt:lpstr>
      <vt:lpstr>One step back: Shiny</vt:lpstr>
      <vt:lpstr>Progress: Shiny</vt:lpstr>
      <vt:lpstr>Unorganized parting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Resolution Dynamics of HABs</dc:title>
  <dc:creator>Jeff Hollister</dc:creator>
  <cp:keywords/>
  <dcterms:created xsi:type="dcterms:W3CDTF">2021-07-27T20:05:29Z</dcterms:created>
  <dcterms:modified xsi:type="dcterms:W3CDTF">2021-07-27T20:05:29Z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7/28/2021</vt:lpwstr>
  </property>
  <property fmtid="{D5CDD505-2E9C-101B-9397-08002B2CF9AE}" pid="3" name="output">
    <vt:lpwstr/>
  </property>
</Properties>
</file>