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2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lame.wisc.edu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hollist.github.io/cc_buoy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Dynamics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HABs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Hollister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Where,</a:t>
            </a:r>
            <a:r>
              <a:rPr/>
              <a:t> </a:t>
            </a:r>
            <a:r>
              <a:rPr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Shubael Pond and Hamblin Pond</a:t>
            </a:r>
          </a:p>
          <a:p>
            <a:pPr lvl="1"/>
            <a:r>
              <a:rPr/>
              <a:t>June to November</a:t>
            </a:r>
          </a:p>
          <a:p>
            <a:pPr lvl="2"/>
            <a:r>
              <a:rPr/>
              <a:t>Started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High Resolution?</a:t>
            </a:r>
          </a:p>
          <a:p>
            <a:pPr lvl="1"/>
            <a:r>
              <a:rPr/>
              <a:t>Why in Shubael?</a:t>
            </a:r>
          </a:p>
          <a:p>
            <a:pPr lvl="1"/>
            <a:r>
              <a:rPr/>
              <a:t>Why in Hamblin?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What:</a:t>
            </a:r>
            <a:r>
              <a:rPr/>
              <a:t> </a:t>
            </a:r>
            <a:r>
              <a:rPr/>
              <a:t>HABS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Buoys</a:t>
            </a:r>
          </a:p>
          <a:p>
            <a:pPr lvl="2"/>
            <a:r>
              <a:rPr/>
              <a:t>Nexsens CB-150</a:t>
            </a:r>
          </a:p>
          <a:p>
            <a:pPr lvl="3"/>
            <a:r>
              <a:rPr/>
              <a:t>Multiparameter sonde</a:t>
            </a:r>
          </a:p>
          <a:p>
            <a:pPr lvl="4"/>
            <a:r>
              <a:rPr/>
              <a:t>Temperature, dissolved oxygen, pH, conductivity, tubirdity, FDOM, chlorophyll, phycocyanin</a:t>
            </a:r>
          </a:p>
          <a:p>
            <a:pPr lvl="3"/>
            <a:r>
              <a:rPr/>
              <a:t>Optical nitrate sensor</a:t>
            </a:r>
          </a:p>
          <a:p>
            <a:pPr lvl="3"/>
            <a:r>
              <a:rPr/>
              <a:t>Weather station</a:t>
            </a:r>
          </a:p>
          <a:p>
            <a:pPr lvl="2"/>
            <a:r>
              <a:rPr/>
              <a:t>FieldKit Water with solar</a:t>
            </a:r>
          </a:p>
          <a:p>
            <a:pPr lvl="3"/>
            <a:r>
              <a:rPr/>
              <a:t>Temperature, dissolved oxygen, pH, conductivity</a:t>
            </a:r>
          </a:p>
          <a:p>
            <a:pPr lvl="1"/>
            <a:r>
              <a:rPr/>
              <a:t>Fixed location</a:t>
            </a:r>
          </a:p>
          <a:p>
            <a:pPr lvl="1"/>
            <a:r>
              <a:rPr/>
              <a:t>Every 15 minutes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What:</a:t>
            </a:r>
            <a:r>
              <a:rPr/>
              <a:t> </a:t>
            </a:r>
            <a:r>
              <a:rPr/>
              <a:t>HABS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Fast Limnological Automated Measurments (FLAMe)</a:t>
            </a:r>
          </a:p>
          <a:p>
            <a:pPr lvl="2"/>
            <a:r>
              <a:rPr/>
              <a:t>University of Wisconsin Center for Limnology: </a:t>
            </a:r>
            <a:r>
              <a:rPr>
                <a:hlinkClick r:id="rId2"/>
              </a:rPr>
              <a:t>https://flame.wisc.edu</a:t>
            </a:r>
          </a:p>
          <a:p>
            <a:pPr lvl="2"/>
            <a:r>
              <a:rPr/>
              <a:t>On-board flow through system</a:t>
            </a:r>
          </a:p>
          <a:p>
            <a:pPr lvl="2"/>
            <a:r>
              <a:rPr/>
              <a:t>Multiparameter Sonde</a:t>
            </a:r>
          </a:p>
          <a:p>
            <a:pPr lvl="2"/>
            <a:r>
              <a:rPr/>
              <a:t>Optical nitrate sensor</a:t>
            </a:r>
          </a:p>
          <a:p>
            <a:pPr lvl="2"/>
            <a:r>
              <a:rPr/>
              <a:t>Measurements approx. every 20 meters</a:t>
            </a:r>
          </a:p>
          <a:p>
            <a:pPr lvl="2"/>
            <a:r>
              <a:rPr/>
              <a:t>Twice a month</a:t>
            </a:r>
          </a:p>
          <a:p>
            <a:pPr lvl="2"/>
            <a:r>
              <a:rPr/>
              <a:t>Work in progress!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Shhhh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Resolution Dynamics of HABs</dc:title>
  <dc:creator>Jeff Hollister</dc:creator>
  <cp:keywords/>
  <dcterms:created xsi:type="dcterms:W3CDTF">2021-07-27T13:56:50Z</dcterms:created>
  <dcterms:modified xsi:type="dcterms:W3CDTF">2021-07-27T13:56:50Z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7/28/2021</vt:lpwstr>
  </property>
  <property fmtid="{D5CDD505-2E9C-101B-9397-08002B2CF9AE}" pid="3" name="output">
    <vt:lpwstr/>
  </property>
</Properties>
</file>