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6" r:id="rId2"/>
    <p:sldId id="289" r:id="rId3"/>
    <p:sldId id="290" r:id="rId4"/>
    <p:sldId id="291" r:id="rId5"/>
    <p:sldId id="292" r:id="rId6"/>
    <p:sldId id="293" r:id="rId7"/>
    <p:sldId id="294" r:id="rId8"/>
    <p:sldId id="295" r:id="rId9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32" autoAdjust="0"/>
    <p:restoredTop sz="86412" autoAdjust="0"/>
  </p:normalViewPr>
  <p:slideViewPr>
    <p:cSldViewPr>
      <p:cViewPr>
        <p:scale>
          <a:sx n="96" d="100"/>
          <a:sy n="96" d="100"/>
        </p:scale>
        <p:origin x="-92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974"/>
    </p:cViewPr>
  </p:sorterViewPr>
  <p:notesViewPr>
    <p:cSldViewPr>
      <p:cViewPr varScale="1">
        <p:scale>
          <a:sx n="100" d="100"/>
          <a:sy n="100" d="100"/>
        </p:scale>
        <p:origin x="35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2E145-A58D-42A2-8B94-31741569C38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25EB1-A7F1-48D1-8D67-F30A532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72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5D400-6008-4455-8620-473E25D04EC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DF998-648E-4071-B771-3FD593176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6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EBE92C-A357-4050-9FD8-3D1081BAF14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Mobile Apps – Evolution and Status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7E0BE5-506C-4AE4-846C-C10BD078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2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EBE92C-A357-4050-9FD8-3D1081BAF14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7E0BE5-506C-4AE4-846C-C10BD078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8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EBE92C-A357-4050-9FD8-3D1081BAF14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7E0BE5-506C-4AE4-846C-C10BD078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EBE92C-A357-4050-9FD8-3D1081BAF14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7E0BE5-506C-4AE4-846C-C10BD078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7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EBE92C-A357-4050-9FD8-3D1081BAF14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7E0BE5-506C-4AE4-846C-C10BD078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EBE92C-A357-4050-9FD8-3D1081BAF14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7E0BE5-506C-4AE4-846C-C10BD078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EBE92C-A357-4050-9FD8-3D1081BAF14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7E0BE5-506C-4AE4-846C-C10BD078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EBE92C-A357-4050-9FD8-3D1081BAF14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7E0BE5-506C-4AE4-846C-C10BD078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EBE92C-A357-4050-9FD8-3D1081BAF14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7E0BE5-506C-4AE4-846C-C10BD078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EBE92C-A357-4050-9FD8-3D1081BAF14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7E0BE5-506C-4AE4-846C-C10BD078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4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EBE92C-A357-4050-9FD8-3D1081BAF14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7E0BE5-506C-4AE4-846C-C10BD078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1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 descr="bg_1920x1080_lines_50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18275"/>
            <a:ext cx="91440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Product Name w/ abbreviation in 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15100"/>
            <a:ext cx="9144000" cy="0"/>
          </a:xfrm>
          <a:prstGeom prst="line">
            <a:avLst/>
          </a:prstGeom>
          <a:ln w="38100" cmpd="sng">
            <a:solidFill>
              <a:srgbClr val="61AE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 txBox="1">
            <a:spLocks/>
          </p:cNvSpPr>
          <p:nvPr/>
        </p:nvSpPr>
        <p:spPr>
          <a:xfrm>
            <a:off x="8763000" y="6575423"/>
            <a:ext cx="304800" cy="24447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pl-PL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E0CB02B5-3E0D-4F50-B378-4BCA4E1C4631}" type="slidenum">
              <a:rPr lang="pl-PL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Gotham Bold" pitchFamily="50" charset="0"/>
              </a:rPr>
              <a:pPr algn="ctr">
                <a:defRPr/>
              </a:pPr>
              <a:t>‹#›</a:t>
            </a:fld>
            <a:endParaRPr lang="pl-PL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Gotham Bold" pitchFamily="50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76200" y="6544082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Gotham Medium" pitchFamily="50" charset="0"/>
                <a:cs typeface="Gotham Bold" pitchFamily="50" charset="0"/>
              </a:rPr>
              <a:t>Sutron Corporation</a:t>
            </a:r>
            <a:endParaRPr lang="pl-PL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Gotham Medium" pitchFamily="50" charset="0"/>
              <a:cs typeface="Gotham Bold" pitchFamily="50" charset="0"/>
            </a:endParaRPr>
          </a:p>
        </p:txBody>
      </p:sp>
      <p:pic>
        <p:nvPicPr>
          <p:cNvPr id="10" name="Picture 9" descr="Sutron_Logo_307.png"/>
          <p:cNvPicPr>
            <a:picLocks noChangeAspect="1"/>
          </p:cNvPicPr>
          <p:nvPr/>
        </p:nvPicPr>
        <p:blipFill>
          <a:blip r:embed="rId15" cstate="print">
            <a:alphaModFix amt="5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5911703"/>
            <a:ext cx="735244" cy="502528"/>
          </a:xfrm>
          <a:prstGeom prst="rect">
            <a:avLst/>
          </a:prstGeom>
        </p:spPr>
      </p:pic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057400" y="6553200"/>
            <a:ext cx="4648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Gotham Medium" pitchFamily="50" charset="0"/>
                <a:cs typeface="Gotham Bold" pitchFamily="50" charset="0"/>
              </a:rPr>
              <a:t>LinkComm v3 – “Common Communicator”</a:t>
            </a:r>
            <a:endParaRPr lang="pl-PL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Gotham Medium" pitchFamily="50" charset="0"/>
              <a:cs typeface="Gotham Bold" pitchFamily="50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7349067" y="6544082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2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Gotham Medium" pitchFamily="50" charset="0"/>
                <a:cs typeface="Gotham Bold" pitchFamily="50" charset="0"/>
              </a:rPr>
              <a:t>sutron.com</a:t>
            </a:r>
            <a:endParaRPr lang="pl-PL" sz="12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Gotham Medium" pitchFamily="50" charset="0"/>
              <a:cs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/>
              <a:t>LinkComm v3 – “Common Communicator”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351635"/>
            <a:ext cx="4724400" cy="314959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4"/>
          <a:stretch/>
        </p:blipFill>
        <p:spPr bwMode="auto">
          <a:xfrm>
            <a:off x="0" y="1524000"/>
            <a:ext cx="6489223" cy="496823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1143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LinkComm</a:t>
            </a:r>
            <a:r>
              <a:rPr lang="en-US" dirty="0" smtClean="0"/>
              <a:t> can connect to </a:t>
            </a:r>
            <a:r>
              <a:rPr lang="en-US" dirty="0" err="1" smtClean="0"/>
              <a:t>SatLink</a:t>
            </a:r>
            <a:r>
              <a:rPr lang="en-US" dirty="0" smtClean="0"/>
              <a:t> 3 via </a:t>
            </a:r>
            <a:r>
              <a:rPr lang="en-US" dirty="0" err="1" smtClean="0"/>
              <a:t>WiFi</a:t>
            </a:r>
            <a:r>
              <a:rPr lang="en-US" dirty="0" smtClean="0"/>
              <a:t> to view live readings, view logged readings, </a:t>
            </a:r>
            <a:r>
              <a:rPr lang="en-US" dirty="0"/>
              <a:t>view </a:t>
            </a:r>
            <a:r>
              <a:rPr lang="en-US" dirty="0" smtClean="0"/>
              <a:t>diagnostics/status, calibrate, and setup.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LinkComm v3 – “Common Communicator”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38028"/>
            <a:ext cx="3657600" cy="218813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Multi-logger</a:t>
            </a:r>
          </a:p>
          <a:p>
            <a:pPr lvl="1"/>
            <a:r>
              <a:rPr lang="en-US" dirty="0" smtClean="0"/>
              <a:t>SatLink3, </a:t>
            </a:r>
            <a:r>
              <a:rPr lang="en-US" dirty="0" err="1" smtClean="0"/>
              <a:t>Xlink</a:t>
            </a:r>
            <a:r>
              <a:rPr lang="en-US" dirty="0" smtClean="0"/>
              <a:t>, Xpert, 8310</a:t>
            </a:r>
          </a:p>
          <a:p>
            <a:r>
              <a:rPr lang="en-US" dirty="0" smtClean="0"/>
              <a:t>Multi-platform</a:t>
            </a:r>
          </a:p>
          <a:p>
            <a:pPr lvl="1"/>
            <a:r>
              <a:rPr lang="en-US" dirty="0" smtClean="0"/>
              <a:t>Windows, Mac, iOS, Android</a:t>
            </a:r>
          </a:p>
          <a:p>
            <a:r>
              <a:rPr lang="en-US" dirty="0" smtClean="0"/>
              <a:t>Serial &amp; TCP/IP</a:t>
            </a:r>
          </a:p>
          <a:p>
            <a:pPr lvl="1"/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Redirector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1130893"/>
            <a:ext cx="5410200" cy="2667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3938028"/>
            <a:ext cx="4150566" cy="2188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Multi-screen</a:t>
            </a:r>
          </a:p>
          <a:p>
            <a:pPr lvl="1"/>
            <a:r>
              <a:rPr lang="en-US" dirty="0" smtClean="0"/>
              <a:t>Desktop, tablet, phone</a:t>
            </a:r>
          </a:p>
          <a:p>
            <a:r>
              <a:rPr lang="en-US" dirty="0" smtClean="0"/>
              <a:t>Touch enabled</a:t>
            </a:r>
          </a:p>
          <a:p>
            <a:r>
              <a:rPr lang="en-US" dirty="0" smtClean="0"/>
              <a:t>Enhanced experience</a:t>
            </a:r>
          </a:p>
          <a:p>
            <a:pPr lvl="1"/>
            <a:r>
              <a:rPr lang="en-US" dirty="0" smtClean="0"/>
              <a:t>Graphing, pics, animations</a:t>
            </a:r>
          </a:p>
          <a:p>
            <a:pPr lvl="1"/>
            <a:r>
              <a:rPr lang="en-US" dirty="0" smtClean="0"/>
              <a:t>High performance</a:t>
            </a:r>
          </a:p>
          <a:p>
            <a:r>
              <a:rPr lang="en-US" dirty="0" smtClean="0"/>
              <a:t>Single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LinkComm v3 – Station Management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366"/>
            <a:ext cx="45720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First screen you see</a:t>
            </a:r>
          </a:p>
          <a:p>
            <a:r>
              <a:rPr lang="en-US" sz="2400" dirty="0" smtClean="0"/>
              <a:t>Remembers station definitions</a:t>
            </a:r>
          </a:p>
          <a:p>
            <a:pPr lvl="1"/>
            <a:r>
              <a:rPr lang="en-US" sz="2000" dirty="0" smtClean="0"/>
              <a:t>Automatic saves</a:t>
            </a:r>
          </a:p>
          <a:p>
            <a:r>
              <a:rPr lang="en-US" sz="2400" dirty="0" smtClean="0"/>
              <a:t>Station type</a:t>
            </a:r>
          </a:p>
          <a:p>
            <a:r>
              <a:rPr lang="en-US" sz="2400" dirty="0" smtClean="0"/>
              <a:t>Connection Settings</a:t>
            </a:r>
          </a:p>
          <a:p>
            <a:pPr lvl="1"/>
            <a:r>
              <a:rPr lang="en-US" sz="2000" dirty="0" smtClean="0"/>
              <a:t>Serial Port (incl. USB serial)</a:t>
            </a:r>
          </a:p>
          <a:p>
            <a:pPr lvl="1"/>
            <a:r>
              <a:rPr lang="en-US" sz="2000" dirty="0" smtClean="0"/>
              <a:t>Station </a:t>
            </a:r>
            <a:r>
              <a:rPr lang="en-US" sz="2000" dirty="0" err="1" smtClean="0"/>
              <a:t>WiFi</a:t>
            </a:r>
            <a:endParaRPr lang="en-US" sz="2000" dirty="0" smtClean="0"/>
          </a:p>
          <a:p>
            <a:pPr lvl="1"/>
            <a:r>
              <a:rPr lang="en-US" sz="2000" dirty="0" smtClean="0"/>
              <a:t>Redirector</a:t>
            </a:r>
          </a:p>
          <a:p>
            <a:pPr lvl="1"/>
            <a:r>
              <a:rPr lang="en-US" sz="2000" dirty="0" smtClean="0"/>
              <a:t>TCP/IP</a:t>
            </a:r>
          </a:p>
          <a:p>
            <a:r>
              <a:rPr lang="en-US" sz="2400" dirty="0" smtClean="0"/>
              <a:t>Enhanced setup data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ite notes</a:t>
            </a:r>
          </a:p>
          <a:p>
            <a:pPr lvl="1"/>
            <a:r>
              <a:rPr lang="en-US" sz="2000" dirty="0" smtClean="0"/>
              <a:t>Site pictures</a:t>
            </a:r>
          </a:p>
          <a:p>
            <a:r>
              <a:rPr lang="en-US" sz="2400" dirty="0" smtClean="0"/>
              <a:t>Browse for pics, or use device camera</a:t>
            </a:r>
          </a:p>
          <a:p>
            <a:r>
              <a:rPr lang="en-US" sz="2400" dirty="0" smtClean="0"/>
              <a:t>Scroll to see more (vertical)</a:t>
            </a:r>
            <a:endParaRPr lang="en-US" sz="2400" dirty="0"/>
          </a:p>
          <a:p>
            <a:pPr lvl="1"/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059251"/>
            <a:ext cx="1283890" cy="2278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48860"/>
            <a:ext cx="1389773" cy="23894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66" y="4059251"/>
            <a:ext cx="1285232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93" y="1136073"/>
            <a:ext cx="3846258" cy="26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LinkComm v3 – Dashboard Tab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64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First screen after “Connect”</a:t>
            </a:r>
          </a:p>
          <a:p>
            <a:r>
              <a:rPr lang="en-US" sz="2400" dirty="0" smtClean="0"/>
              <a:t>View station’s current state</a:t>
            </a:r>
          </a:p>
          <a:p>
            <a:pPr lvl="1"/>
            <a:r>
              <a:rPr lang="en-US" sz="2200" dirty="0" smtClean="0"/>
              <a:t>Current status</a:t>
            </a:r>
          </a:p>
          <a:p>
            <a:pPr lvl="1"/>
            <a:r>
              <a:rPr lang="en-US" sz="2200" dirty="0" smtClean="0"/>
              <a:t>Current measurement values</a:t>
            </a:r>
          </a:p>
          <a:p>
            <a:pPr lvl="1"/>
            <a:r>
              <a:rPr lang="en-US" sz="2200" dirty="0" smtClean="0"/>
              <a:t>Graphs of recent values (1 week)</a:t>
            </a:r>
          </a:p>
          <a:p>
            <a:r>
              <a:rPr lang="en-US" sz="2600" dirty="0" smtClean="0"/>
              <a:t>Sync button in header</a:t>
            </a:r>
          </a:p>
          <a:p>
            <a:pPr lvl="1"/>
            <a:r>
              <a:rPr lang="en-US" sz="2200" dirty="0" smtClean="0"/>
              <a:t>Setup in sync and recording ON</a:t>
            </a:r>
          </a:p>
          <a:p>
            <a:pPr lvl="1"/>
            <a:r>
              <a:rPr lang="en-US" sz="2200" dirty="0" smtClean="0"/>
              <a:t>Setup has changed</a:t>
            </a:r>
          </a:p>
          <a:p>
            <a:pPr lvl="1"/>
            <a:r>
              <a:rPr lang="en-US" sz="2200" dirty="0" smtClean="0"/>
              <a:t>Recording is OFF</a:t>
            </a:r>
          </a:p>
          <a:p>
            <a:r>
              <a:rPr lang="en-US" sz="2600" dirty="0" smtClean="0"/>
              <a:t>Connect button in header</a:t>
            </a:r>
          </a:p>
          <a:p>
            <a:r>
              <a:rPr lang="en-US" sz="2600" dirty="0" smtClean="0"/>
              <a:t>Buttons to “Refresh Status”, “Clear Data”, and “Show Details”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056586"/>
            <a:ext cx="1290689" cy="22909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91381"/>
            <a:ext cx="3048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42295"/>
            <a:ext cx="334886" cy="334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982" y="1143476"/>
            <a:ext cx="3724348" cy="27003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410" y="4021950"/>
            <a:ext cx="1401964" cy="23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LinkComm v3 – Measurements Tab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463"/>
            <a:ext cx="464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First screen after “Work Offline”</a:t>
            </a:r>
          </a:p>
          <a:p>
            <a:r>
              <a:rPr lang="en-US" sz="2600" dirty="0" smtClean="0"/>
              <a:t>Define configuration and meta data for each measurement</a:t>
            </a:r>
          </a:p>
          <a:p>
            <a:r>
              <a:rPr lang="en-US" sz="2600" dirty="0" smtClean="0"/>
              <a:t>Select measurement in left pane</a:t>
            </a:r>
          </a:p>
          <a:p>
            <a:r>
              <a:rPr lang="en-US" sz="2600" dirty="0" smtClean="0"/>
              <a:t>Sensor templates</a:t>
            </a:r>
          </a:p>
          <a:p>
            <a:pPr lvl="1"/>
            <a:r>
              <a:rPr lang="en-US" sz="2200" dirty="0" smtClean="0"/>
              <a:t>Default configuration</a:t>
            </a:r>
          </a:p>
          <a:p>
            <a:pPr lvl="1"/>
            <a:r>
              <a:rPr lang="en-US" sz="2200" dirty="0" smtClean="0"/>
              <a:t>Sensor image</a:t>
            </a:r>
          </a:p>
          <a:p>
            <a:pPr lvl="1"/>
            <a:r>
              <a:rPr lang="en-US" sz="2200" dirty="0" smtClean="0"/>
              <a:t>Wiring diagram</a:t>
            </a:r>
          </a:p>
          <a:p>
            <a:r>
              <a:rPr lang="en-US" sz="2600" dirty="0" smtClean="0"/>
              <a:t>Custom sensor image</a:t>
            </a:r>
          </a:p>
          <a:p>
            <a:r>
              <a:rPr lang="en-US" sz="2600" dirty="0" smtClean="0"/>
              <a:t>Custom wiring diagram</a:t>
            </a:r>
          </a:p>
          <a:p>
            <a:r>
              <a:rPr lang="en-US" sz="2600" dirty="0" smtClean="0"/>
              <a:t>Send setup after making changes!</a:t>
            </a:r>
          </a:p>
          <a:p>
            <a:pPr lvl="1"/>
            <a:endParaRPr lang="en-US" sz="1800" dirty="0" smtClean="0"/>
          </a:p>
          <a:p>
            <a:pPr lvl="1"/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47463"/>
            <a:ext cx="3655291" cy="2617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38600"/>
            <a:ext cx="1286990" cy="2284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38600"/>
            <a:ext cx="1286990" cy="228440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10" y="4038599"/>
            <a:ext cx="1286990" cy="228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8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LinkComm v3 – Data Tab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463"/>
            <a:ext cx="464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Zoom-in by click-and drag</a:t>
            </a:r>
          </a:p>
          <a:p>
            <a:r>
              <a:rPr lang="en-US" sz="2600" dirty="0" smtClean="0"/>
              <a:t>Zoom-out by double-tap/click</a:t>
            </a:r>
          </a:p>
          <a:p>
            <a:r>
              <a:rPr lang="en-US" sz="2600" dirty="0" smtClean="0"/>
              <a:t>Check to show/hide data sets</a:t>
            </a:r>
          </a:p>
          <a:p>
            <a:r>
              <a:rPr lang="en-US" sz="2600" dirty="0" smtClean="0"/>
              <a:t>Right-click (or touch) graph for menu options to </a:t>
            </a:r>
          </a:p>
          <a:p>
            <a:pPr lvl="1"/>
            <a:r>
              <a:rPr lang="en-US" sz="2200" dirty="0" smtClean="0"/>
              <a:t>Select/deselect all series</a:t>
            </a:r>
          </a:p>
          <a:p>
            <a:pPr lvl="1"/>
            <a:r>
              <a:rPr lang="en-US" sz="2200" dirty="0" smtClean="0"/>
              <a:t>Show points</a:t>
            </a:r>
          </a:p>
          <a:p>
            <a:r>
              <a:rPr lang="en-US" sz="2600" dirty="0" smtClean="0"/>
              <a:t>Shows recent data by default</a:t>
            </a:r>
          </a:p>
          <a:p>
            <a:r>
              <a:rPr lang="en-US" sz="2600" dirty="0" smtClean="0"/>
              <a:t>Save download to file</a:t>
            </a:r>
          </a:p>
          <a:p>
            <a:r>
              <a:rPr lang="en-US" sz="2600" dirty="0" smtClean="0"/>
              <a:t>Save graph to file</a:t>
            </a:r>
          </a:p>
          <a:p>
            <a:r>
              <a:rPr lang="en-US" sz="2600" dirty="0" smtClean="0"/>
              <a:t>Share to </a:t>
            </a:r>
            <a:r>
              <a:rPr lang="en-US" sz="2600" dirty="0" err="1" smtClean="0"/>
              <a:t>DropBox</a:t>
            </a:r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1800" dirty="0" smtClean="0"/>
          </a:p>
          <a:p>
            <a:pPr lvl="1"/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38600"/>
            <a:ext cx="1286990" cy="2284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038600"/>
            <a:ext cx="1286990" cy="2284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26" y="4968026"/>
            <a:ext cx="2272664" cy="12803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40" y="1253593"/>
            <a:ext cx="3676233" cy="26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LinkComm v3 – Telemetry Tab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463"/>
            <a:ext cx="464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Telemetry Configuration</a:t>
            </a:r>
          </a:p>
          <a:p>
            <a:pPr lvl="1"/>
            <a:r>
              <a:rPr lang="en-US" sz="2200" dirty="0" smtClean="0"/>
              <a:t>Transmission schedule and setup</a:t>
            </a:r>
          </a:p>
          <a:p>
            <a:pPr lvl="1"/>
            <a:r>
              <a:rPr lang="en-US" sz="2200" dirty="0" smtClean="0"/>
              <a:t>Internet, Listening, SMS</a:t>
            </a:r>
          </a:p>
          <a:p>
            <a:pPr lvl="1"/>
            <a:r>
              <a:rPr lang="en-US" sz="2200" dirty="0" smtClean="0"/>
              <a:t>Modem settings, etc.</a:t>
            </a:r>
          </a:p>
          <a:p>
            <a:r>
              <a:rPr lang="en-US" sz="2600" dirty="0" smtClean="0"/>
              <a:t>Telemetry status</a:t>
            </a:r>
          </a:p>
          <a:p>
            <a:r>
              <a:rPr lang="en-US" sz="2600" dirty="0" smtClean="0"/>
              <a:t>Test operations</a:t>
            </a:r>
          </a:p>
          <a:p>
            <a:pPr lvl="1"/>
            <a:r>
              <a:rPr lang="en-US" sz="2200" dirty="0" err="1" smtClean="0"/>
              <a:t>Tx</a:t>
            </a:r>
            <a:r>
              <a:rPr lang="en-US" sz="2200" dirty="0" smtClean="0"/>
              <a:t> Now</a:t>
            </a:r>
          </a:p>
          <a:p>
            <a:pPr lvl="1"/>
            <a:r>
              <a:rPr lang="en-US" sz="2200" dirty="0" smtClean="0"/>
              <a:t>Message Check</a:t>
            </a:r>
          </a:p>
          <a:p>
            <a:pPr lvl="1"/>
            <a:r>
              <a:rPr lang="en-US" sz="2200" dirty="0" smtClean="0"/>
              <a:t>Show </a:t>
            </a:r>
            <a:r>
              <a:rPr lang="en-US" sz="2200" dirty="0" err="1" smtClean="0"/>
              <a:t>Tx</a:t>
            </a:r>
            <a:r>
              <a:rPr lang="en-US" sz="2200" dirty="0" smtClean="0"/>
              <a:t> Data</a:t>
            </a:r>
          </a:p>
          <a:p>
            <a:r>
              <a:rPr lang="en-US" sz="2600" dirty="0" smtClean="0"/>
              <a:t>Other Setup</a:t>
            </a:r>
          </a:p>
          <a:p>
            <a:pPr lvl="1"/>
            <a:r>
              <a:rPr lang="en-US" sz="2200" dirty="0" err="1" smtClean="0"/>
              <a:t>WiFi</a:t>
            </a:r>
            <a:r>
              <a:rPr lang="en-US" sz="2200" dirty="0" smtClean="0"/>
              <a:t> Settings</a:t>
            </a:r>
          </a:p>
          <a:p>
            <a:pPr lvl="1"/>
            <a:r>
              <a:rPr lang="en-US" sz="2200" dirty="0" smtClean="0"/>
              <a:t>Modbus Settings</a:t>
            </a:r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pPr lvl="1"/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80" y="1247464"/>
            <a:ext cx="3684793" cy="2638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78" y="4038600"/>
            <a:ext cx="1278534" cy="2269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22" y="4038600"/>
            <a:ext cx="1286990" cy="2284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22" y="4038600"/>
            <a:ext cx="1270078" cy="22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LinkComm v3 – Diagnostics Tab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463"/>
            <a:ext cx="46482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Firmware Versions</a:t>
            </a:r>
          </a:p>
          <a:p>
            <a:r>
              <a:rPr lang="en-US" sz="2200" dirty="0" smtClean="0"/>
              <a:t>Firmware Diagnostics</a:t>
            </a:r>
          </a:p>
          <a:p>
            <a:pPr lvl="1"/>
            <a:r>
              <a:rPr lang="en-US" sz="1800" dirty="0" smtClean="0"/>
              <a:t>Recent asserts and exceptions</a:t>
            </a:r>
          </a:p>
          <a:p>
            <a:r>
              <a:rPr lang="en-US" sz="2200" dirty="0" smtClean="0"/>
              <a:t>LinkComm data usage</a:t>
            </a:r>
          </a:p>
          <a:p>
            <a:r>
              <a:rPr lang="en-US" sz="2200" dirty="0" smtClean="0"/>
              <a:t>LinkComm version</a:t>
            </a:r>
          </a:p>
          <a:p>
            <a:r>
              <a:rPr lang="en-US" sz="2200" dirty="0" smtClean="0"/>
              <a:t>Options to</a:t>
            </a:r>
          </a:p>
          <a:p>
            <a:pPr lvl="1"/>
            <a:r>
              <a:rPr lang="en-US" sz="1800" dirty="0"/>
              <a:t>Save </a:t>
            </a:r>
            <a:r>
              <a:rPr lang="en-US" sz="1800" dirty="0" smtClean="0"/>
              <a:t>file </a:t>
            </a:r>
            <a:r>
              <a:rPr lang="en-US" sz="1800" dirty="0"/>
              <a:t>to share with customer service</a:t>
            </a:r>
            <a:endParaRPr lang="en-US" sz="1800" dirty="0" smtClean="0"/>
          </a:p>
          <a:p>
            <a:pPr lvl="1"/>
            <a:r>
              <a:rPr lang="en-US" sz="1800" dirty="0" smtClean="0"/>
              <a:t>Terminal dialog (send commands)</a:t>
            </a:r>
          </a:p>
          <a:p>
            <a:pPr lvl="1"/>
            <a:r>
              <a:rPr lang="en-US" sz="1800" dirty="0" smtClean="0"/>
              <a:t>Data Flow dialog (view data in hex)</a:t>
            </a:r>
          </a:p>
          <a:p>
            <a:pPr lvl="1"/>
            <a:r>
              <a:rPr lang="en-US" sz="1800" dirty="0" smtClean="0"/>
              <a:t>SDI-12 dialog to send SDI-12 commands to sensors attached to station</a:t>
            </a:r>
          </a:p>
          <a:p>
            <a:pPr lvl="1"/>
            <a:r>
              <a:rPr lang="en-US" sz="1800" dirty="0" smtClean="0"/>
              <a:t>Set Clock, Factory Defaults, Reboot</a:t>
            </a:r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pPr lvl="1"/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80" y="1247463"/>
            <a:ext cx="3684794" cy="2638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22" y="4038600"/>
            <a:ext cx="1270078" cy="2254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20" y="4030770"/>
            <a:ext cx="1261480" cy="22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15115</TotalTime>
  <Words>385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LinkComm v3 – “Common Communicator”</vt:lpstr>
      <vt:lpstr>LinkComm v3 – “Common Communicator”</vt:lpstr>
      <vt:lpstr>LinkComm v3 – Station Management</vt:lpstr>
      <vt:lpstr>LinkComm v3 – Dashboard Tab</vt:lpstr>
      <vt:lpstr>LinkComm v3 – Measurements Tab</vt:lpstr>
      <vt:lpstr>LinkComm v3 – Data Tab</vt:lpstr>
      <vt:lpstr>LinkComm v3 – Telemetry Tab</vt:lpstr>
      <vt:lpstr>LinkComm v3 – Diagnostics Tab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Kazacos</dc:creator>
  <cp:lastModifiedBy>Joseph Kazacos</cp:lastModifiedBy>
  <cp:revision>260</cp:revision>
  <cp:lastPrinted>2013-12-19T20:32:46Z</cp:lastPrinted>
  <dcterms:created xsi:type="dcterms:W3CDTF">2013-12-12T16:20:28Z</dcterms:created>
  <dcterms:modified xsi:type="dcterms:W3CDTF">2015-10-29T14:45:46Z</dcterms:modified>
</cp:coreProperties>
</file>