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B15-CB72-4732-96E1-E12410AF7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AF5D-03F6-48CF-A821-E579AAC84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0782-41F3-4A3E-9117-B8C4789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8E27-9812-4A6F-B4AD-18B0726F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281B-B4BB-44D0-9C57-3242EDFB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F1EA-B4B8-4E31-B13F-6098E095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9B93-5F0A-4624-8148-903CD246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431A-BC4F-457F-B8A9-C2471555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E0F0-7ED7-4148-A5BB-76AF3EB5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EC69-7CAF-48EE-BA15-CFA5687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E5750-9244-4AA4-A9C5-460A3BE7D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1A48A-06F8-43BB-A5F9-8E3B7EB1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2B98-7ED3-4FD7-86C7-1A7142D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37C0-B50E-49D7-8FB9-B7E1809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BFDE-4965-4A8E-8557-F0A2140B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30C6-28CF-465B-B37F-6CA6C1AC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B170-4BBF-40F9-B0B2-3550CF2A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AB74-C1CB-4667-A460-F24B66F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3404-255B-4E7A-9782-567F7AE1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9AFC-B01D-45FD-8010-F90A9483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F7B3-5AC4-45DD-851C-BF173840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1226-43BD-457C-B991-9F1603D6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AEDB-5204-4EF7-BF7B-7926BEDC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B50B-2817-4114-8219-844AE1E3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90DA-3C0E-4F6A-8425-943E0E8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4664-D3C5-4041-8905-4C3DC211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AB5C-D5C3-44E8-B9A7-2BFB56168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D42D-EA64-4645-9DD3-79D15458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75443-3FCB-403C-9287-A82019A3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A069B-727F-4458-A741-860F985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2B39-8FA2-4BFA-8BC4-2ED97FB2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7CBD-11F2-4640-9ADE-2C7D098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CED9-4C40-4660-BBAB-EBD7C4327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04EAA-065B-4130-B09C-AF3EECC7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48CCD-12F6-45BB-B5FA-942CC0BCE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7447C-C304-4AD2-B59B-16ED64EB8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9CE48-1C9E-40C5-BF04-FB9FCF7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0EFF-E8C7-43C5-8282-E680FFD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C32E3-FB85-45D6-82F0-B0F8C977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14A-C14C-412A-A300-6A1145E7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51A3-944F-4822-8CBE-56535532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EBFAC-F8D1-452C-A29C-35E7DE59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39DE8-E566-4CB3-A33B-B063C8F3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183D4-F274-400F-9AD7-7C526E57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5B6D6-FB87-46FA-9777-3FCEBD8F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70046-0CDC-46D5-B8BF-F5CEB596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1F9-C9A2-4153-8911-BF1A211E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1B98-7E88-4A5F-A4EA-8515B688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606B-16C5-4B26-813B-C502C86A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CF43-7A6C-4C27-B4FB-1FF3CCC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E54A-ED9D-403B-AC36-B209D15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8A86-B9B0-4F8D-ABC9-6815A3B3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00CC-0AD1-4259-AF32-48B520A1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5387B-D3E9-4FA1-B1E5-029995BC6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9AEE7-23BC-4D62-904D-549F8712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DA3-05C6-4E5B-B1E4-4B350640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7A9C-203A-405F-BA20-99B9FB43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3F6F-C18A-4493-8A3E-19188940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10A1-25B8-4E47-8D86-2CE5E558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7E17-A69F-4D8A-8309-579F5C20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8133-F81D-4904-B4EC-157179737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9BB5-9FF5-474C-BF91-9D69796B2CC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8153-4640-4A3A-A0A6-C86021307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60FC-8177-49DA-8371-32F530058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05D3-8BD4-499C-85AD-32FB44FB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8F9E-3F59-40EB-9B66-40555891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USEPA HABs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E3C29-5A4E-48A5-93D4-E7292888C6F0}"/>
              </a:ext>
            </a:extLst>
          </p:cNvPr>
          <p:cNvSpPr txBox="1"/>
          <p:nvPr/>
        </p:nvSpPr>
        <p:spPr>
          <a:xfrm>
            <a:off x="2206869" y="3043210"/>
            <a:ext cx="17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Two Buoys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2E173-CBB7-47D1-9162-09CF51DBE5FF}"/>
              </a:ext>
            </a:extLst>
          </p:cNvPr>
          <p:cNvSpPr txBox="1"/>
          <p:nvPr/>
        </p:nvSpPr>
        <p:spPr>
          <a:xfrm>
            <a:off x="5956573" y="3053079"/>
            <a:ext cx="548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FLAMe</a:t>
            </a:r>
            <a:r>
              <a:rPr lang="en-US" sz="2800" b="1" dirty="0"/>
              <a:t> (</a:t>
            </a:r>
            <a:r>
              <a:rPr lang="en-US" sz="2800" b="1" kern="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https://flame.wisc.edu/) </a:t>
            </a:r>
            <a:endParaRPr lang="en-US" sz="2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DBD5CC-97B1-4176-B0B2-30372F9BA19E}"/>
              </a:ext>
            </a:extLst>
          </p:cNvPr>
          <p:cNvGrpSpPr/>
          <p:nvPr/>
        </p:nvGrpSpPr>
        <p:grpSpPr>
          <a:xfrm>
            <a:off x="858716" y="1367521"/>
            <a:ext cx="10474569" cy="1754326"/>
            <a:chOff x="1342293" y="1367521"/>
            <a:chExt cx="1047456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9F587A-F518-4598-8CC8-6D6B40B6340C}"/>
                </a:ext>
              </a:extLst>
            </p:cNvPr>
            <p:cNvSpPr txBox="1"/>
            <p:nvPr/>
          </p:nvSpPr>
          <p:spPr>
            <a:xfrm>
              <a:off x="1342293" y="1367521"/>
              <a:ext cx="5216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Work in progress!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ponds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Shubael Pond and Hamblin Pond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DO, pH, Temp, Turbidity, Chlorophyll, Phycocyanin, Toxins 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F9982A-019F-4BA3-9F80-7353C2C7D9F1}"/>
                </a:ext>
              </a:extLst>
            </p:cNvPr>
            <p:cNvSpPr txBox="1"/>
            <p:nvPr/>
          </p:nvSpPr>
          <p:spPr>
            <a:xfrm>
              <a:off x="6600092" y="1367521"/>
              <a:ext cx="52167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HABS over time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Two buoys to collect every ~15 minutes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HABS across space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On-board flow through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Sampling May(</a:t>
              </a:r>
              <a:r>
                <a:rPr lang="en-US" dirty="0" err="1"/>
                <a:t>ish</a:t>
              </a:r>
              <a:r>
                <a:rPr lang="en-US" dirty="0"/>
                <a:t>) through November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35D37-CA53-4DC6-8B1B-F2EDF061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6" y="4137449"/>
            <a:ext cx="2809251" cy="21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eldKit Water (Solar)">
            <a:extLst>
              <a:ext uri="{FF2B5EF4-FFF2-40B4-BE49-F238E27FC236}">
                <a16:creationId xmlns:a16="http://schemas.microsoft.com/office/drawing/2014/main" id="{421A745F-6C69-4DD4-AF2D-EA25B593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8" y="4137449"/>
            <a:ext cx="3110096" cy="207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025046-8B7F-433A-AA08-98BB162C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2" y="3679198"/>
            <a:ext cx="2292498" cy="30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DE25388D-B07D-40BF-A4E2-FB65D82B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371" y="3585791"/>
            <a:ext cx="2700429" cy="31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A490502BCE94B94B40D182DF629A7" ma:contentTypeVersion="10" ma:contentTypeDescription="Create a new document." ma:contentTypeScope="" ma:versionID="d7a386bd7795ce193d0b71b6f6a8290e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92953017-96f5-40cd-8d9e-826506a80b1b" targetNamespace="http://schemas.microsoft.com/office/2006/metadata/properties" ma:root="true" ma:fieldsID="4733214d1620d2c14705d1e6851811aa" ns1:_="" ns2:_="" ns3:_="" ns4:_="" ns5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92953017-96f5-40cd-8d9e-826506a80b1b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Location" minOccurs="0"/>
                <xsd:element ref="ns5:MediaServiceGenerationTime" minOccurs="0"/>
                <xsd:element ref="ns5:MediaServiceEventHashCode" minOccurs="0"/>
                <xsd:element ref="ns5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01093599-154e-400e-9ae0-700e52867f82}" ma:internalName="TaxCatchAllLabel" ma:readOnly="true" ma:showField="CatchAllDataLabel" ma:web="9fc000db-11b0-40bf-9452-f6a304172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01093599-154e-400e-9ae0-700e52867f82}" ma:internalName="TaxCatchAll" ma:showField="CatchAllData" ma:web="9fc000db-11b0-40bf-9452-f6a304172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53017-96f5-40cd-8d9e-826506a80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Location" ma:index="32" nillable="true" ma:displayName="Location" ma:internalName="MediaServiceLocatio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2021-04-28T13:14:35+00:00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Props1.xml><?xml version="1.0" encoding="utf-8"?>
<ds:datastoreItem xmlns:ds="http://schemas.openxmlformats.org/officeDocument/2006/customXml" ds:itemID="{0A858671-7F4C-4907-904D-A53591A29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92953017-96f5-40cd-8d9e-826506a80b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435B7-3E85-496F-BDC5-7CC93610920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6F251BC-0C3E-4C76-81D9-93CC203E56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0E8D18-CE8E-4961-B25E-00D5C08BB222}">
  <ds:schemaRefs>
    <ds:schemaRef ds:uri="http://schemas.microsoft.com/sharepoint/v3"/>
    <ds:schemaRef ds:uri="http://purl.org/dc/terms/"/>
    <ds:schemaRef ds:uri="92953017-96f5-40cd-8d9e-826506a80b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purl.org/dc/elements/1.1/"/>
    <ds:schemaRef ds:uri="http://schemas.microsoft.com/office/2006/metadata/properties"/>
    <ds:schemaRef ds:uri="http://schemas.microsoft.com/sharepoint.v3"/>
    <ds:schemaRef ds:uri="4ffa91fb-a0ff-4ac5-b2db-65c790d184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USEPA HABs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USEPA HABs Research</dc:title>
  <dc:creator>Hollister, Jeff</dc:creator>
  <cp:lastModifiedBy>Hollister, Jeff</cp:lastModifiedBy>
  <cp:revision>3</cp:revision>
  <dcterms:created xsi:type="dcterms:W3CDTF">2021-04-28T12:50:26Z</dcterms:created>
  <dcterms:modified xsi:type="dcterms:W3CDTF">2021-04-28T13:14:35Z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0x010100564A490502BCE94B94B40D182DF629A7</vt:lpwstr>
  </property>
  <property fmtid="{D5CDD505-2E9C-101B-9397-08002B2CF9AE}" pid="3" name="TaxKeyword">
    <vt:lpwstr/>
  </property>
  <property fmtid="{D5CDD505-2E9C-101B-9397-08002B2CF9AE}" pid="4" name="Document Type">
    <vt:lpwstr/>
  </property>
</Properties>
</file>