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21"/>
  </p:notesMasterIdLst>
  <p:handoutMasterIdLst>
    <p:handoutMasterId r:id="rId22"/>
  </p:handoutMasterIdLst>
  <p:sldIdLst>
    <p:sldId id="271" r:id="rId3"/>
    <p:sldId id="352" r:id="rId4"/>
    <p:sldId id="351" r:id="rId5"/>
    <p:sldId id="354" r:id="rId6"/>
    <p:sldId id="365" r:id="rId7"/>
    <p:sldId id="363" r:id="rId8"/>
    <p:sldId id="353" r:id="rId9"/>
    <p:sldId id="368" r:id="rId10"/>
    <p:sldId id="375" r:id="rId11"/>
    <p:sldId id="374" r:id="rId12"/>
    <p:sldId id="373" r:id="rId13"/>
    <p:sldId id="376" r:id="rId14"/>
    <p:sldId id="364" r:id="rId15"/>
    <p:sldId id="367" r:id="rId16"/>
    <p:sldId id="362" r:id="rId17"/>
    <p:sldId id="372" r:id="rId18"/>
    <p:sldId id="347" r:id="rId19"/>
    <p:sldId id="350" r:id="rId2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BB034"/>
    <a:srgbClr val="EF4135"/>
    <a:srgbClr val="000000"/>
    <a:srgbClr val="FFDD00"/>
    <a:srgbClr val="C1D72F"/>
    <a:srgbClr val="54B948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2" autoAdjust="0"/>
    <p:restoredTop sz="94660"/>
  </p:normalViewPr>
  <p:slideViewPr>
    <p:cSldViewPr snapToGrid="0">
      <p:cViewPr>
        <p:scale>
          <a:sx n="75" d="100"/>
          <a:sy n="75" d="100"/>
        </p:scale>
        <p:origin x="-2104" y="-1200"/>
      </p:cViewPr>
      <p:guideLst>
        <p:guide orient="horz" pos="2160"/>
        <p:guide orient="horz" pos="548"/>
        <p:guide orient="horz" pos="4170"/>
        <p:guide orient="horz" pos="2391"/>
        <p:guide orient="horz" pos="1060"/>
        <p:guide orient="horz" pos="2556"/>
        <p:guide orient="horz" pos="3962"/>
        <p:guide orient="horz" pos="4098"/>
        <p:guide pos="2880"/>
        <p:guide pos="5534"/>
        <p:guide pos="22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notesViewPr>
    <p:cSldViewPr snapToGrid="0">
      <p:cViewPr varScale="1">
        <p:scale>
          <a:sx n="52" d="100"/>
          <a:sy n="52" d="100"/>
        </p:scale>
        <p:origin x="-1908" y="-84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Visionamiento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1600" dirty="0" smtClean="0"/>
            <a:t>Marco Teórico</a:t>
          </a:r>
          <a:endParaRPr lang="es-ES_tradnl" sz="16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DDE15867-3C8B-5D43-A30E-7EA15E339988}">
      <dgm:prSet phldrT="[Texto]" custT="1"/>
      <dgm:spPr/>
      <dgm:t>
        <a:bodyPr/>
        <a:lstStyle/>
        <a:p>
          <a:r>
            <a:rPr lang="es-EC" sz="2400" b="1" dirty="0" smtClean="0"/>
            <a:t>Vocabulario RDF para el desarrollo del WS</a:t>
          </a:r>
          <a:endParaRPr lang="es-ES_tradnl" sz="2400" b="1" dirty="0"/>
        </a:p>
      </dgm:t>
    </dgm:pt>
    <dgm:pt modelId="{E5145357-9447-4046-B0AA-CE9609B6F9D6}" type="parTrans" cxnId="{D6577CFD-B203-4A46-923E-4A0E4BFE1CCA}">
      <dgm:prSet/>
      <dgm:spPr/>
      <dgm:t>
        <a:bodyPr/>
        <a:lstStyle/>
        <a:p>
          <a:endParaRPr lang="es-ES_tradnl"/>
        </a:p>
      </dgm:t>
    </dgm:pt>
    <dgm:pt modelId="{38A681F6-7826-104E-88B0-183044E4D255}" type="sibTrans" cxnId="{D6577CFD-B203-4A46-923E-4A0E4BFE1CCA}">
      <dgm:prSet/>
      <dgm:spPr/>
      <dgm:t>
        <a:bodyPr/>
        <a:lstStyle/>
        <a:p>
          <a:endParaRPr lang="es-ES_tradnl"/>
        </a:p>
      </dgm:t>
    </dgm:pt>
    <dgm:pt modelId="{92BFF5F7-5F7D-2E48-855A-ABD8D68F5A9F}">
      <dgm:prSet phldrT="[Texto]" custT="1"/>
      <dgm:spPr/>
      <dgm:t>
        <a:bodyPr/>
        <a:lstStyle/>
        <a:p>
          <a:r>
            <a:rPr lang="es-EC" sz="1600" dirty="0" smtClean="0"/>
            <a:t>Vocabulario para anotar Servicios Web semánticamente</a:t>
          </a:r>
          <a:endParaRPr lang="es-ES_tradnl" sz="1600" dirty="0"/>
        </a:p>
      </dgm:t>
    </dgm:pt>
    <dgm:pt modelId="{5C310C28-2B3A-B542-A7BB-F27F25EE9A53}" type="parTrans" cxnId="{E01CC956-A713-FC4D-A38D-1C6B23E24666}">
      <dgm:prSet/>
      <dgm:spPr/>
      <dgm:t>
        <a:bodyPr/>
        <a:lstStyle/>
        <a:p>
          <a:endParaRPr lang="es-ES_tradnl"/>
        </a:p>
      </dgm:t>
    </dgm:pt>
    <dgm:pt modelId="{93FA8EFE-C910-CE42-BE26-468525015BDC}" type="sibTrans" cxnId="{E01CC956-A713-FC4D-A38D-1C6B23E24666}">
      <dgm:prSet/>
      <dgm:spPr/>
      <dgm:t>
        <a:bodyPr/>
        <a:lstStyle/>
        <a:p>
          <a:endParaRPr lang="es-ES_tradnl"/>
        </a:p>
      </dgm:t>
    </dgm:pt>
    <dgm:pt modelId="{6D72309E-DBFC-8D4B-BF9F-3B3A8FBB7144}">
      <dgm:prSet custT="1"/>
      <dgm:spPr/>
      <dgm:t>
        <a:bodyPr/>
        <a:lstStyle/>
        <a:p>
          <a:r>
            <a:rPr lang="es-ES_tradnl" sz="1600" dirty="0" smtClean="0"/>
            <a:t>Definición y descripción del problema</a:t>
          </a:r>
          <a:endParaRPr lang="es-ES_tradnl" sz="1600" dirty="0"/>
        </a:p>
      </dgm:t>
    </dgm:pt>
    <dgm:pt modelId="{1F7161CE-6DC9-6E4E-9645-1FB9FF7528BE}" type="parTrans" cxnId="{449C3539-11DD-ED47-BE41-F6B20F816E26}">
      <dgm:prSet/>
      <dgm:spPr/>
      <dgm:t>
        <a:bodyPr/>
        <a:lstStyle/>
        <a:p>
          <a:endParaRPr lang="es-ES"/>
        </a:p>
      </dgm:t>
    </dgm:pt>
    <dgm:pt modelId="{EA2C90F4-B758-B542-B989-FADADE353C78}" type="sibTrans" cxnId="{449C3539-11DD-ED47-BE41-F6B20F816E26}">
      <dgm:prSet/>
      <dgm:spPr/>
      <dgm:t>
        <a:bodyPr/>
        <a:lstStyle/>
        <a:p>
          <a:endParaRPr lang="es-ES"/>
        </a:p>
      </dgm:t>
    </dgm:pt>
    <dgm:pt modelId="{B2291CBC-95E3-FB44-BB83-5D30457847B0}">
      <dgm:prSet custT="1"/>
      <dgm:spPr/>
      <dgm:t>
        <a:bodyPr/>
        <a:lstStyle/>
        <a:p>
          <a:r>
            <a:rPr lang="es-ES_tradnl" sz="1600" dirty="0" smtClean="0"/>
            <a:t>Diseño de la solución</a:t>
          </a:r>
          <a:endParaRPr lang="es-ES" sz="1600" dirty="0"/>
        </a:p>
      </dgm:t>
    </dgm:pt>
    <dgm:pt modelId="{87B8BDD5-F1CF-1E42-8154-83AEDF06D96C}" type="parTrans" cxnId="{D856547A-042C-4E4E-9005-377589CA85A2}">
      <dgm:prSet/>
      <dgm:spPr/>
      <dgm:t>
        <a:bodyPr/>
        <a:lstStyle/>
        <a:p>
          <a:endParaRPr lang="es-ES"/>
        </a:p>
      </dgm:t>
    </dgm:pt>
    <dgm:pt modelId="{ECEDB77D-31F4-F445-9838-3B8C3FE7AFF9}" type="sibTrans" cxnId="{D856547A-042C-4E4E-9005-377589CA85A2}">
      <dgm:prSet/>
      <dgm:spPr/>
      <dgm:t>
        <a:bodyPr/>
        <a:lstStyle/>
        <a:p>
          <a:endParaRPr lang="es-ES"/>
        </a:p>
      </dgm:t>
    </dgm:pt>
    <dgm:pt modelId="{54D5BC64-A3C9-EF4C-898A-1B759D9B142E}" type="pres">
      <dgm:prSet presAssocID="{927CFBBD-7561-3441-9293-83FC6B8C6F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B18F17F9-4ABB-3C4B-A0EC-DBB08CBE4C42}" type="pres">
      <dgm:prSet presAssocID="{E0895953-413D-EA40-9010-D79FE0AB8E3F}" presName="composite" presStyleCnt="0"/>
      <dgm:spPr/>
    </dgm:pt>
    <dgm:pt modelId="{AFB40A56-2E01-4041-8E74-68D0C69DF6B3}" type="pres">
      <dgm:prSet presAssocID="{E0895953-413D-EA40-9010-D79FE0AB8E3F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033867F-9EB2-CB4A-A76B-80323EEF8ACC}" type="pres">
      <dgm:prSet presAssocID="{E0895953-413D-EA40-9010-D79FE0AB8E3F}" presName="parSh" presStyleLbl="node1" presStyleIdx="0" presStyleCnt="2"/>
      <dgm:spPr/>
      <dgm:t>
        <a:bodyPr/>
        <a:lstStyle/>
        <a:p>
          <a:endParaRPr lang="es-ES_tradnl"/>
        </a:p>
      </dgm:t>
    </dgm:pt>
    <dgm:pt modelId="{1E40FBA3-22D4-604E-A1A0-E2C75370B1DC}" type="pres">
      <dgm:prSet presAssocID="{E0895953-413D-EA40-9010-D79FE0AB8E3F}" presName="desTx" presStyleLbl="fgAcc1" presStyleIdx="0" presStyleCnt="2" custScaleX="111251" custScaleY="9071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9018B84-3A3F-D046-A7BD-59D0AE9B2DCE}" type="pres">
      <dgm:prSet presAssocID="{E16724E5-1FA4-354F-9542-B610759A7E54}" presName="sibTrans" presStyleLbl="sibTrans2D1" presStyleIdx="0" presStyleCnt="1"/>
      <dgm:spPr/>
      <dgm:t>
        <a:bodyPr/>
        <a:lstStyle/>
        <a:p>
          <a:endParaRPr lang="es-ES_tradnl"/>
        </a:p>
      </dgm:t>
    </dgm:pt>
    <dgm:pt modelId="{7CCB1D9F-C0BA-7D4E-B8A6-AC6D5AFA9A28}" type="pres">
      <dgm:prSet presAssocID="{E16724E5-1FA4-354F-9542-B610759A7E54}" presName="connTx" presStyleLbl="sibTrans2D1" presStyleIdx="0" presStyleCnt="1"/>
      <dgm:spPr/>
      <dgm:t>
        <a:bodyPr/>
        <a:lstStyle/>
        <a:p>
          <a:endParaRPr lang="es-ES_tradnl"/>
        </a:p>
      </dgm:t>
    </dgm:pt>
    <dgm:pt modelId="{BDE2209B-18DB-AC4E-8F04-5E08571ECA8E}" type="pres">
      <dgm:prSet presAssocID="{DDE15867-3C8B-5D43-A30E-7EA15E339988}" presName="composite" presStyleCnt="0"/>
      <dgm:spPr/>
    </dgm:pt>
    <dgm:pt modelId="{D1AA07A6-4F5B-DF42-A2F9-86991A179B6B}" type="pres">
      <dgm:prSet presAssocID="{DDE15867-3C8B-5D43-A30E-7EA15E339988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2CD7A2-F3E3-E245-9397-318AE19BCFD7}" type="pres">
      <dgm:prSet presAssocID="{DDE15867-3C8B-5D43-A30E-7EA15E339988}" presName="parSh" presStyleLbl="node1" presStyleIdx="1" presStyleCnt="2" custScaleX="171566"/>
      <dgm:spPr/>
      <dgm:t>
        <a:bodyPr/>
        <a:lstStyle/>
        <a:p>
          <a:endParaRPr lang="es-ES_tradnl"/>
        </a:p>
      </dgm:t>
    </dgm:pt>
    <dgm:pt modelId="{AF2FE904-2BE1-4140-A604-47FDB6548168}" type="pres">
      <dgm:prSet presAssocID="{DDE15867-3C8B-5D43-A30E-7EA15E339988}" presName="desTx" presStyleLbl="fgAcc1" presStyleIdx="1" presStyleCnt="2" custLinFactNeighborX="4072" custLinFactNeighborY="1905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A3C8F1D8-45FC-BB42-87BE-2EECEA44E6A5}" type="presOf" srcId="{E16724E5-1FA4-354F-9542-B610759A7E54}" destId="{D9018B84-3A3F-D046-A7BD-59D0AE9B2DCE}" srcOrd="0" destOrd="0" presId="urn:microsoft.com/office/officeart/2005/8/layout/process3"/>
    <dgm:cxn modelId="{ACD16696-A8B4-FA4E-83FA-435D2B59F2DB}" type="presOf" srcId="{E0895953-413D-EA40-9010-D79FE0AB8E3F}" destId="{6033867F-9EB2-CB4A-A76B-80323EEF8ACC}" srcOrd="1" destOrd="0" presId="urn:microsoft.com/office/officeart/2005/8/layout/process3"/>
    <dgm:cxn modelId="{4A6614BE-A250-AF48-A964-BB77F8F3E4FF}" type="presOf" srcId="{927CFBBD-7561-3441-9293-83FC6B8C6F6D}" destId="{54D5BC64-A3C9-EF4C-898A-1B759D9B142E}" srcOrd="0" destOrd="0" presId="urn:microsoft.com/office/officeart/2005/8/layout/process3"/>
    <dgm:cxn modelId="{5454E043-2A56-DB4C-83CB-52E525AABFD7}" type="presOf" srcId="{406419E1-0FFF-354F-A0D0-2719B35FB9C6}" destId="{1E40FBA3-22D4-604E-A1A0-E2C75370B1DC}" srcOrd="0" destOrd="0" presId="urn:microsoft.com/office/officeart/2005/8/layout/process3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0F186B7B-EFD4-3A49-8A43-7275544D2860}" type="presOf" srcId="{E16724E5-1FA4-354F-9542-B610759A7E54}" destId="{7CCB1D9F-C0BA-7D4E-B8A6-AC6D5AFA9A28}" srcOrd="1" destOrd="0" presId="urn:microsoft.com/office/officeart/2005/8/layout/process3"/>
    <dgm:cxn modelId="{D9776942-B890-5C49-97AD-AC0A2CC4B0AF}" type="presOf" srcId="{B2291CBC-95E3-FB44-BB83-5D30457847B0}" destId="{1E40FBA3-22D4-604E-A1A0-E2C75370B1DC}" srcOrd="0" destOrd="2" presId="urn:microsoft.com/office/officeart/2005/8/layout/process3"/>
    <dgm:cxn modelId="{BFEA142E-3DF4-6C4E-B9A3-054925695995}" type="presOf" srcId="{DDE15867-3C8B-5D43-A30E-7EA15E339988}" destId="{A32CD7A2-F3E3-E245-9397-318AE19BCFD7}" srcOrd="1" destOrd="0" presId="urn:microsoft.com/office/officeart/2005/8/layout/process3"/>
    <dgm:cxn modelId="{D6577CFD-B203-4A46-923E-4A0E4BFE1CCA}" srcId="{927CFBBD-7561-3441-9293-83FC6B8C6F6D}" destId="{DDE15867-3C8B-5D43-A30E-7EA15E339988}" srcOrd="1" destOrd="0" parTransId="{E5145357-9447-4046-B0AA-CE9609B6F9D6}" sibTransId="{38A681F6-7826-104E-88B0-183044E4D255}"/>
    <dgm:cxn modelId="{AEC15884-0D6C-0F46-AD19-906EA59E9266}" type="presOf" srcId="{92BFF5F7-5F7D-2E48-855A-ABD8D68F5A9F}" destId="{AF2FE904-2BE1-4140-A604-47FDB6548168}" srcOrd="0" destOrd="0" presId="urn:microsoft.com/office/officeart/2005/8/layout/process3"/>
    <dgm:cxn modelId="{E01CC956-A713-FC4D-A38D-1C6B23E24666}" srcId="{DDE15867-3C8B-5D43-A30E-7EA15E339988}" destId="{92BFF5F7-5F7D-2E48-855A-ABD8D68F5A9F}" srcOrd="0" destOrd="0" parTransId="{5C310C28-2B3A-B542-A7BB-F27F25EE9A53}" sibTransId="{93FA8EFE-C910-CE42-BE26-468525015BDC}"/>
    <dgm:cxn modelId="{E79BCB46-108D-484D-B73F-B5610F567DAE}" type="presOf" srcId="{E0895953-413D-EA40-9010-D79FE0AB8E3F}" destId="{AFB40A56-2E01-4041-8E74-68D0C69DF6B3}" srcOrd="0" destOrd="0" presId="urn:microsoft.com/office/officeart/2005/8/layout/process3"/>
    <dgm:cxn modelId="{4D85D6F0-88E7-F643-8C38-A1ADE26E064F}" type="presOf" srcId="{DDE15867-3C8B-5D43-A30E-7EA15E339988}" destId="{D1AA07A6-4F5B-DF42-A2F9-86991A179B6B}" srcOrd="0" destOrd="0" presId="urn:microsoft.com/office/officeart/2005/8/layout/process3"/>
    <dgm:cxn modelId="{449C3539-11DD-ED47-BE41-F6B20F816E26}" srcId="{E0895953-413D-EA40-9010-D79FE0AB8E3F}" destId="{6D72309E-DBFC-8D4B-BF9F-3B3A8FBB7144}" srcOrd="1" destOrd="0" parTransId="{1F7161CE-6DC9-6E4E-9645-1FB9FF7528BE}" sibTransId="{EA2C90F4-B758-B542-B989-FADADE353C78}"/>
    <dgm:cxn modelId="{DDAE4551-9CB7-0840-AEF0-C3786135D39F}" type="presOf" srcId="{6D72309E-DBFC-8D4B-BF9F-3B3A8FBB7144}" destId="{1E40FBA3-22D4-604E-A1A0-E2C75370B1DC}" srcOrd="0" destOrd="1" presId="urn:microsoft.com/office/officeart/2005/8/layout/process3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D856547A-042C-4E4E-9005-377589CA85A2}" srcId="{E0895953-413D-EA40-9010-D79FE0AB8E3F}" destId="{B2291CBC-95E3-FB44-BB83-5D30457847B0}" srcOrd="2" destOrd="0" parTransId="{87B8BDD5-F1CF-1E42-8154-83AEDF06D96C}" sibTransId="{ECEDB77D-31F4-F445-9838-3B8C3FE7AFF9}"/>
    <dgm:cxn modelId="{C5D13AFF-05B5-C54F-A057-2C6372A15A8F}" type="presParOf" srcId="{54D5BC64-A3C9-EF4C-898A-1B759D9B142E}" destId="{B18F17F9-4ABB-3C4B-A0EC-DBB08CBE4C42}" srcOrd="0" destOrd="0" presId="urn:microsoft.com/office/officeart/2005/8/layout/process3"/>
    <dgm:cxn modelId="{9D82211F-5C5B-424D-9591-6A697F52238A}" type="presParOf" srcId="{B18F17F9-4ABB-3C4B-A0EC-DBB08CBE4C42}" destId="{AFB40A56-2E01-4041-8E74-68D0C69DF6B3}" srcOrd="0" destOrd="0" presId="urn:microsoft.com/office/officeart/2005/8/layout/process3"/>
    <dgm:cxn modelId="{F5346479-1312-6B4F-8834-FFE5B81A46FF}" type="presParOf" srcId="{B18F17F9-4ABB-3C4B-A0EC-DBB08CBE4C42}" destId="{6033867F-9EB2-CB4A-A76B-80323EEF8ACC}" srcOrd="1" destOrd="0" presId="urn:microsoft.com/office/officeart/2005/8/layout/process3"/>
    <dgm:cxn modelId="{5FB82B5B-12B5-3D4E-A444-0BF197996759}" type="presParOf" srcId="{B18F17F9-4ABB-3C4B-A0EC-DBB08CBE4C42}" destId="{1E40FBA3-22D4-604E-A1A0-E2C75370B1DC}" srcOrd="2" destOrd="0" presId="urn:microsoft.com/office/officeart/2005/8/layout/process3"/>
    <dgm:cxn modelId="{008A2FE1-603A-7A46-8093-4B1792B19299}" type="presParOf" srcId="{54D5BC64-A3C9-EF4C-898A-1B759D9B142E}" destId="{D9018B84-3A3F-D046-A7BD-59D0AE9B2DCE}" srcOrd="1" destOrd="0" presId="urn:microsoft.com/office/officeart/2005/8/layout/process3"/>
    <dgm:cxn modelId="{98EA510F-C995-EC47-A82C-CBEA4EFDB666}" type="presParOf" srcId="{D9018B84-3A3F-D046-A7BD-59D0AE9B2DCE}" destId="{7CCB1D9F-C0BA-7D4E-B8A6-AC6D5AFA9A28}" srcOrd="0" destOrd="0" presId="urn:microsoft.com/office/officeart/2005/8/layout/process3"/>
    <dgm:cxn modelId="{55244E3B-CE03-384E-BFCC-7B8F49FDDE1D}" type="presParOf" srcId="{54D5BC64-A3C9-EF4C-898A-1B759D9B142E}" destId="{BDE2209B-18DB-AC4E-8F04-5E08571ECA8E}" srcOrd="2" destOrd="0" presId="urn:microsoft.com/office/officeart/2005/8/layout/process3"/>
    <dgm:cxn modelId="{02ABC08E-8E9D-4846-AD5F-933B9BD15C44}" type="presParOf" srcId="{BDE2209B-18DB-AC4E-8F04-5E08571ECA8E}" destId="{D1AA07A6-4F5B-DF42-A2F9-86991A179B6B}" srcOrd="0" destOrd="0" presId="urn:microsoft.com/office/officeart/2005/8/layout/process3"/>
    <dgm:cxn modelId="{0F391051-3BDE-F349-865F-9EDDCF3AAEEB}" type="presParOf" srcId="{BDE2209B-18DB-AC4E-8F04-5E08571ECA8E}" destId="{A32CD7A2-F3E3-E245-9397-318AE19BCFD7}" srcOrd="1" destOrd="0" presId="urn:microsoft.com/office/officeart/2005/8/layout/process3"/>
    <dgm:cxn modelId="{9CA5A7D0-01FF-2F4D-9C17-378896E47CB7}" type="presParOf" srcId="{BDE2209B-18DB-AC4E-8F04-5E08571ECA8E}" destId="{AF2FE904-2BE1-4140-A604-47FDB654816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smtClean="0"/>
            <a:t>Web Service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C" sz="1600" dirty="0" smtClean="0">
              <a:latin typeface="+mn-lt"/>
            </a:rPr>
            <a:t>WS Tokenización</a:t>
          </a:r>
          <a:endParaRPr lang="es-ES_tradnl" sz="16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DDE15867-3C8B-5D43-A30E-7EA15E339988}">
      <dgm:prSet phldrT="[Texto]" custT="1"/>
      <dgm:spPr/>
      <dgm:t>
        <a:bodyPr/>
        <a:lstStyle/>
        <a:p>
          <a:r>
            <a:rPr lang="es-ES_tradnl" sz="2400" b="1" dirty="0" smtClean="0"/>
            <a:t>Pruebas y Cierre</a:t>
          </a:r>
          <a:endParaRPr lang="es-ES_tradnl" sz="2400" b="1" dirty="0"/>
        </a:p>
      </dgm:t>
    </dgm:pt>
    <dgm:pt modelId="{38A681F6-7826-104E-88B0-183044E4D255}" type="sibTrans" cxnId="{D6577CFD-B203-4A46-923E-4A0E4BFE1CCA}">
      <dgm:prSet/>
      <dgm:spPr/>
      <dgm:t>
        <a:bodyPr/>
        <a:lstStyle/>
        <a:p>
          <a:endParaRPr lang="es-ES_tradnl"/>
        </a:p>
      </dgm:t>
    </dgm:pt>
    <dgm:pt modelId="{E5145357-9447-4046-B0AA-CE9609B6F9D6}" type="parTrans" cxnId="{D6577CFD-B203-4A46-923E-4A0E4BFE1CCA}">
      <dgm:prSet/>
      <dgm:spPr/>
      <dgm:t>
        <a:bodyPr/>
        <a:lstStyle/>
        <a:p>
          <a:endParaRPr lang="es-ES_tradnl"/>
        </a:p>
      </dgm:t>
    </dgm:pt>
    <dgm:pt modelId="{2C0E9079-DE44-9C44-9FFF-68DCFCD80618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Desambiguación y Enlace</a:t>
          </a:r>
          <a:endParaRPr lang="es-EC" sz="1600" dirty="0">
            <a:latin typeface="+mn-lt"/>
          </a:endParaRPr>
        </a:p>
      </dgm:t>
    </dgm:pt>
    <dgm:pt modelId="{8A076BB0-828C-ED4D-932A-7802F5D237F0}" type="parTrans" cxnId="{06E01D40-04A8-F34B-96E1-20B84B83207E}">
      <dgm:prSet/>
      <dgm:spPr/>
      <dgm:t>
        <a:bodyPr/>
        <a:lstStyle/>
        <a:p>
          <a:endParaRPr lang="es-ES"/>
        </a:p>
      </dgm:t>
    </dgm:pt>
    <dgm:pt modelId="{94B01165-5108-874E-B2D1-54C4C53858ED}" type="sibTrans" cxnId="{06E01D40-04A8-F34B-96E1-20B84B83207E}">
      <dgm:prSet/>
      <dgm:spPr/>
      <dgm:t>
        <a:bodyPr/>
        <a:lstStyle/>
        <a:p>
          <a:endParaRPr lang="es-ES"/>
        </a:p>
      </dgm:t>
    </dgm:pt>
    <dgm:pt modelId="{383ED2C8-E531-8D43-A47C-992CEAD8D630}">
      <dgm:prSet phldrT="[Texto]" custT="1"/>
      <dgm:spPr/>
      <dgm:t>
        <a:bodyPr/>
        <a:lstStyle/>
        <a:p>
          <a:r>
            <a:rPr lang="es-EC" sz="1600" dirty="0" smtClean="0">
              <a:latin typeface="+mn-lt"/>
            </a:rPr>
            <a:t>WS Extracción de Entidades</a:t>
          </a:r>
          <a:endParaRPr lang="es-ES_tradnl" sz="1600" dirty="0"/>
        </a:p>
      </dgm:t>
    </dgm:pt>
    <dgm:pt modelId="{45CAB49C-536B-9240-868D-5FF2A198B7BE}" type="parTrans" cxnId="{E0EBE07A-F14B-C04B-8752-7C820AF72BA3}">
      <dgm:prSet/>
      <dgm:spPr/>
      <dgm:t>
        <a:bodyPr/>
        <a:lstStyle/>
        <a:p>
          <a:endParaRPr lang="es-ES"/>
        </a:p>
      </dgm:t>
    </dgm:pt>
    <dgm:pt modelId="{5F1EF3D9-0281-3943-99B3-03E39BF10530}" type="sibTrans" cxnId="{E0EBE07A-F14B-C04B-8752-7C820AF72BA3}">
      <dgm:prSet/>
      <dgm:spPr/>
      <dgm:t>
        <a:bodyPr/>
        <a:lstStyle/>
        <a:p>
          <a:endParaRPr lang="es-ES"/>
        </a:p>
      </dgm:t>
    </dgm:pt>
    <dgm:pt modelId="{54D5BC64-A3C9-EF4C-898A-1B759D9B142E}" type="pres">
      <dgm:prSet presAssocID="{927CFBBD-7561-3441-9293-83FC6B8C6F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B18F17F9-4ABB-3C4B-A0EC-DBB08CBE4C42}" type="pres">
      <dgm:prSet presAssocID="{E0895953-413D-EA40-9010-D79FE0AB8E3F}" presName="composite" presStyleCnt="0"/>
      <dgm:spPr/>
    </dgm:pt>
    <dgm:pt modelId="{AFB40A56-2E01-4041-8E74-68D0C69DF6B3}" type="pres">
      <dgm:prSet presAssocID="{E0895953-413D-EA40-9010-D79FE0AB8E3F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033867F-9EB2-CB4A-A76B-80323EEF8ACC}" type="pres">
      <dgm:prSet presAssocID="{E0895953-413D-EA40-9010-D79FE0AB8E3F}" presName="parSh" presStyleLbl="node1" presStyleIdx="0" presStyleCnt="2"/>
      <dgm:spPr/>
      <dgm:t>
        <a:bodyPr/>
        <a:lstStyle/>
        <a:p>
          <a:endParaRPr lang="es-ES_tradnl"/>
        </a:p>
      </dgm:t>
    </dgm:pt>
    <dgm:pt modelId="{1E40FBA3-22D4-604E-A1A0-E2C75370B1DC}" type="pres">
      <dgm:prSet presAssocID="{E0895953-413D-EA40-9010-D79FE0AB8E3F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9018B84-3A3F-D046-A7BD-59D0AE9B2DCE}" type="pres">
      <dgm:prSet presAssocID="{E16724E5-1FA4-354F-9542-B610759A7E54}" presName="sibTrans" presStyleLbl="sibTrans2D1" presStyleIdx="0" presStyleCnt="1"/>
      <dgm:spPr/>
      <dgm:t>
        <a:bodyPr/>
        <a:lstStyle/>
        <a:p>
          <a:endParaRPr lang="es-ES_tradnl"/>
        </a:p>
      </dgm:t>
    </dgm:pt>
    <dgm:pt modelId="{7CCB1D9F-C0BA-7D4E-B8A6-AC6D5AFA9A28}" type="pres">
      <dgm:prSet presAssocID="{E16724E5-1FA4-354F-9542-B610759A7E54}" presName="connTx" presStyleLbl="sibTrans2D1" presStyleIdx="0" presStyleCnt="1"/>
      <dgm:spPr/>
      <dgm:t>
        <a:bodyPr/>
        <a:lstStyle/>
        <a:p>
          <a:endParaRPr lang="es-ES_tradnl"/>
        </a:p>
      </dgm:t>
    </dgm:pt>
    <dgm:pt modelId="{BDE2209B-18DB-AC4E-8F04-5E08571ECA8E}" type="pres">
      <dgm:prSet presAssocID="{DDE15867-3C8B-5D43-A30E-7EA15E339988}" presName="composite" presStyleCnt="0"/>
      <dgm:spPr/>
    </dgm:pt>
    <dgm:pt modelId="{D1AA07A6-4F5B-DF42-A2F9-86991A179B6B}" type="pres">
      <dgm:prSet presAssocID="{DDE15867-3C8B-5D43-A30E-7EA15E339988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2CD7A2-F3E3-E245-9397-318AE19BCFD7}" type="pres">
      <dgm:prSet presAssocID="{DDE15867-3C8B-5D43-A30E-7EA15E339988}" presName="parSh" presStyleLbl="node1" presStyleIdx="1" presStyleCnt="2"/>
      <dgm:spPr/>
      <dgm:t>
        <a:bodyPr/>
        <a:lstStyle/>
        <a:p>
          <a:endParaRPr lang="es-ES_tradnl"/>
        </a:p>
      </dgm:t>
    </dgm:pt>
    <dgm:pt modelId="{AF2FE904-2BE1-4140-A604-47FDB6548168}" type="pres">
      <dgm:prSet presAssocID="{DDE15867-3C8B-5D43-A30E-7EA15E339988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76897AEA-B46C-4643-8300-284417843FD3}" type="presOf" srcId="{DDE15867-3C8B-5D43-A30E-7EA15E339988}" destId="{A32CD7A2-F3E3-E245-9397-318AE19BCFD7}" srcOrd="1" destOrd="0" presId="urn:microsoft.com/office/officeart/2005/8/layout/process3"/>
    <dgm:cxn modelId="{06E01D40-04A8-F34B-96E1-20B84B83207E}" srcId="{E0895953-413D-EA40-9010-D79FE0AB8E3F}" destId="{2C0E9079-DE44-9C44-9FFF-68DCFCD80618}" srcOrd="2" destOrd="0" parTransId="{8A076BB0-828C-ED4D-932A-7802F5D237F0}" sibTransId="{94B01165-5108-874E-B2D1-54C4C53858ED}"/>
    <dgm:cxn modelId="{33FFFBBD-35DD-E94A-A6A0-935EED0DE625}" type="presOf" srcId="{927CFBBD-7561-3441-9293-83FC6B8C6F6D}" destId="{54D5BC64-A3C9-EF4C-898A-1B759D9B142E}" srcOrd="0" destOrd="0" presId="urn:microsoft.com/office/officeart/2005/8/layout/process3"/>
    <dgm:cxn modelId="{D6577CFD-B203-4A46-923E-4A0E4BFE1CCA}" srcId="{927CFBBD-7561-3441-9293-83FC6B8C6F6D}" destId="{DDE15867-3C8B-5D43-A30E-7EA15E339988}" srcOrd="1" destOrd="0" parTransId="{E5145357-9447-4046-B0AA-CE9609B6F9D6}" sibTransId="{38A681F6-7826-104E-88B0-183044E4D255}"/>
    <dgm:cxn modelId="{7E3B34D1-A9F1-C645-BE9E-61071E2DC1E0}" type="presOf" srcId="{E0895953-413D-EA40-9010-D79FE0AB8E3F}" destId="{6033867F-9EB2-CB4A-A76B-80323EEF8ACC}" srcOrd="1" destOrd="0" presId="urn:microsoft.com/office/officeart/2005/8/layout/process3"/>
    <dgm:cxn modelId="{A062E0AC-7097-314E-B8F0-9D9D5229F4C7}" type="presOf" srcId="{383ED2C8-E531-8D43-A47C-992CEAD8D630}" destId="{1E40FBA3-22D4-604E-A1A0-E2C75370B1DC}" srcOrd="0" destOrd="1" presId="urn:microsoft.com/office/officeart/2005/8/layout/process3"/>
    <dgm:cxn modelId="{E0EBE07A-F14B-C04B-8752-7C820AF72BA3}" srcId="{E0895953-413D-EA40-9010-D79FE0AB8E3F}" destId="{383ED2C8-E531-8D43-A47C-992CEAD8D630}" srcOrd="1" destOrd="0" parTransId="{45CAB49C-536B-9240-868D-5FF2A198B7BE}" sibTransId="{5F1EF3D9-0281-3943-99B3-03E39BF10530}"/>
    <dgm:cxn modelId="{67F8BFF0-0144-3F4B-BCB2-51E37A8BD783}" type="presOf" srcId="{E16724E5-1FA4-354F-9542-B610759A7E54}" destId="{D9018B84-3A3F-D046-A7BD-59D0AE9B2DCE}" srcOrd="0" destOrd="0" presId="urn:microsoft.com/office/officeart/2005/8/layout/process3"/>
    <dgm:cxn modelId="{1855F3CF-902B-D34A-944C-797459DC0EBA}" type="presOf" srcId="{E0895953-413D-EA40-9010-D79FE0AB8E3F}" destId="{AFB40A56-2E01-4041-8E74-68D0C69DF6B3}" srcOrd="0" destOrd="0" presId="urn:microsoft.com/office/officeart/2005/8/layout/process3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58AC9618-347F-4E43-9F6F-613320FA0EEE}" type="presOf" srcId="{2C0E9079-DE44-9C44-9FFF-68DCFCD80618}" destId="{1E40FBA3-22D4-604E-A1A0-E2C75370B1DC}" srcOrd="0" destOrd="2" presId="urn:microsoft.com/office/officeart/2005/8/layout/process3"/>
    <dgm:cxn modelId="{7123498F-DAA8-FB49-A308-2CB912E7CAE5}" type="presOf" srcId="{DDE15867-3C8B-5D43-A30E-7EA15E339988}" destId="{D1AA07A6-4F5B-DF42-A2F9-86991A179B6B}" srcOrd="0" destOrd="0" presId="urn:microsoft.com/office/officeart/2005/8/layout/process3"/>
    <dgm:cxn modelId="{581A49C9-8623-D24C-B0B9-A323AA8B4A10}" type="presOf" srcId="{406419E1-0FFF-354F-A0D0-2719B35FB9C6}" destId="{1E40FBA3-22D4-604E-A1A0-E2C75370B1DC}" srcOrd="0" destOrd="0" presId="urn:microsoft.com/office/officeart/2005/8/layout/process3"/>
    <dgm:cxn modelId="{F2E298FF-C6FE-EE45-ABDB-FBD1EDE50E06}" type="presOf" srcId="{E16724E5-1FA4-354F-9542-B610759A7E54}" destId="{7CCB1D9F-C0BA-7D4E-B8A6-AC6D5AFA9A28}" srcOrd="1" destOrd="0" presId="urn:microsoft.com/office/officeart/2005/8/layout/process3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6DF092BC-1A9A-1A45-8091-2B6A559B86BB}" type="presParOf" srcId="{54D5BC64-A3C9-EF4C-898A-1B759D9B142E}" destId="{B18F17F9-4ABB-3C4B-A0EC-DBB08CBE4C42}" srcOrd="0" destOrd="0" presId="urn:microsoft.com/office/officeart/2005/8/layout/process3"/>
    <dgm:cxn modelId="{C36DC1D6-96B9-604A-9E8D-3D5B4BAA618C}" type="presParOf" srcId="{B18F17F9-4ABB-3C4B-A0EC-DBB08CBE4C42}" destId="{AFB40A56-2E01-4041-8E74-68D0C69DF6B3}" srcOrd="0" destOrd="0" presId="urn:microsoft.com/office/officeart/2005/8/layout/process3"/>
    <dgm:cxn modelId="{1309E013-C837-FD47-B04C-B75A10465DF9}" type="presParOf" srcId="{B18F17F9-4ABB-3C4B-A0EC-DBB08CBE4C42}" destId="{6033867F-9EB2-CB4A-A76B-80323EEF8ACC}" srcOrd="1" destOrd="0" presId="urn:microsoft.com/office/officeart/2005/8/layout/process3"/>
    <dgm:cxn modelId="{82C23F49-268F-0440-B861-2F214720D7CC}" type="presParOf" srcId="{B18F17F9-4ABB-3C4B-A0EC-DBB08CBE4C42}" destId="{1E40FBA3-22D4-604E-A1A0-E2C75370B1DC}" srcOrd="2" destOrd="0" presId="urn:microsoft.com/office/officeart/2005/8/layout/process3"/>
    <dgm:cxn modelId="{1199B52B-2C75-2548-84FC-0620434CE6D6}" type="presParOf" srcId="{54D5BC64-A3C9-EF4C-898A-1B759D9B142E}" destId="{D9018B84-3A3F-D046-A7BD-59D0AE9B2DCE}" srcOrd="1" destOrd="0" presId="urn:microsoft.com/office/officeart/2005/8/layout/process3"/>
    <dgm:cxn modelId="{DB275929-9953-084B-91BE-17DD05D27705}" type="presParOf" srcId="{D9018B84-3A3F-D046-A7BD-59D0AE9B2DCE}" destId="{7CCB1D9F-C0BA-7D4E-B8A6-AC6D5AFA9A28}" srcOrd="0" destOrd="0" presId="urn:microsoft.com/office/officeart/2005/8/layout/process3"/>
    <dgm:cxn modelId="{68D91F02-BDB7-C24E-99FC-9FB0E64430FD}" type="presParOf" srcId="{54D5BC64-A3C9-EF4C-898A-1B759D9B142E}" destId="{BDE2209B-18DB-AC4E-8F04-5E08571ECA8E}" srcOrd="2" destOrd="0" presId="urn:microsoft.com/office/officeart/2005/8/layout/process3"/>
    <dgm:cxn modelId="{E5784236-601D-7C42-9A5D-E37172578604}" type="presParOf" srcId="{BDE2209B-18DB-AC4E-8F04-5E08571ECA8E}" destId="{D1AA07A6-4F5B-DF42-A2F9-86991A179B6B}" srcOrd="0" destOrd="0" presId="urn:microsoft.com/office/officeart/2005/8/layout/process3"/>
    <dgm:cxn modelId="{838B65CE-14B2-A64A-8BE7-8DDBDEDD55DB}" type="presParOf" srcId="{BDE2209B-18DB-AC4E-8F04-5E08571ECA8E}" destId="{A32CD7A2-F3E3-E245-9397-318AE19BCFD7}" srcOrd="1" destOrd="0" presId="urn:microsoft.com/office/officeart/2005/8/layout/process3"/>
    <dgm:cxn modelId="{43F0ADB4-D09F-004E-B2A8-6AE1F433DE95}" type="presParOf" srcId="{BDE2209B-18DB-AC4E-8F04-5E08571ECA8E}" destId="{AF2FE904-2BE1-4140-A604-47FDB654816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Visionamiento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err="1" smtClean="0"/>
            <a:t>Problem</a:t>
          </a:r>
          <a:r>
            <a:rPr lang="es-ES" sz="2400" dirty="0" smtClean="0"/>
            <a:t>á</a:t>
          </a:r>
          <a:r>
            <a:rPr lang="es-ES_tradnl" sz="2400" smtClean="0"/>
            <a:t>tica, Objetivos y Soluciones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 propuestos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258949C2-C04F-0C4A-9681-1319C0A6B919}">
      <dgm:prSet phldrT="[Texto]" custT="1"/>
      <dgm:spPr/>
      <dgm:t>
        <a:bodyPr/>
        <a:lstStyle/>
        <a:p>
          <a:r>
            <a:rPr lang="es-ES_tradnl" sz="2400" dirty="0" smtClean="0"/>
            <a:t>Marco Teórico</a:t>
          </a:r>
          <a:endParaRPr lang="es-ES_tradnl" sz="2400" dirty="0"/>
        </a:p>
      </dgm:t>
    </dgm:pt>
    <dgm:pt modelId="{2FFF826B-41C1-9E44-8E75-2E6A02BED2C4}" type="parTrans" cxnId="{ECA5F2D7-F2A0-304D-AB93-13068A7C7B9F}">
      <dgm:prSet/>
      <dgm:spPr/>
      <dgm:t>
        <a:bodyPr/>
        <a:lstStyle/>
        <a:p>
          <a:endParaRPr lang="es-ES_tradnl"/>
        </a:p>
      </dgm:t>
    </dgm:pt>
    <dgm:pt modelId="{894CF317-4546-9245-9647-E7907902D5A7}" type="sibTrans" cxnId="{ECA5F2D7-F2A0-304D-AB93-13068A7C7B9F}">
      <dgm:prSet/>
      <dgm:spPr/>
      <dgm:t>
        <a:bodyPr/>
        <a:lstStyle/>
        <a:p>
          <a:endParaRPr lang="es-ES_tradnl"/>
        </a:p>
      </dgm:t>
    </dgm:pt>
    <dgm:pt modelId="{32E2D5C0-D2FC-8D4B-B15B-6496AD75C591}">
      <dgm:prSet phldrT="[Texto]" custT="1"/>
      <dgm:spPr/>
      <dgm:t>
        <a:bodyPr/>
        <a:lstStyle/>
        <a:p>
          <a:r>
            <a:rPr lang="es-ES_tradnl" sz="2400" dirty="0" smtClean="0"/>
            <a:t>&lt;Actividad 1&gt;</a:t>
          </a:r>
          <a:endParaRPr lang="es-ES_tradnl" sz="2400" dirty="0"/>
        </a:p>
      </dgm:t>
    </dgm:pt>
    <dgm:pt modelId="{881D26A1-AF03-4B44-A2BD-E1F8878E5863}" type="parTrans" cxnId="{BB6A9CB8-8A4D-AF45-96D4-84F9C227ABB2}">
      <dgm:prSet/>
      <dgm:spPr/>
      <dgm:t>
        <a:bodyPr/>
        <a:lstStyle/>
        <a:p>
          <a:endParaRPr lang="es-ES_tradnl"/>
        </a:p>
      </dgm:t>
    </dgm:pt>
    <dgm:pt modelId="{5ED1EE88-2609-7648-A61C-909282D7E34B}" type="sibTrans" cxnId="{BB6A9CB8-8A4D-AF45-96D4-84F9C227ABB2}">
      <dgm:prSet/>
      <dgm:spPr/>
      <dgm:t>
        <a:bodyPr/>
        <a:lstStyle/>
        <a:p>
          <a:endParaRPr lang="es-ES_tradnl"/>
        </a:p>
      </dgm:t>
    </dgm:pt>
    <dgm:pt modelId="{175D5496-2C36-C143-8B8F-EBA50B08BF20}">
      <dgm:prSet phldrT="[Texto]" custT="1"/>
      <dgm:spPr/>
      <dgm:t>
        <a:bodyPr/>
        <a:lstStyle/>
        <a:p>
          <a:r>
            <a:rPr lang="es-ES_tradnl" sz="2400" b="1" dirty="0" smtClean="0"/>
            <a:t>Actividades pendientes</a:t>
          </a:r>
          <a:endParaRPr lang="es-ES_tradnl" sz="2400" b="1" dirty="0"/>
        </a:p>
      </dgm:t>
    </dgm:pt>
    <dgm:pt modelId="{F5E6B224-DBD4-7449-A661-532C979C4AFD}" type="parTrans" cxnId="{3CC96C8D-A3ED-D84A-BEE5-96FC970ACD7D}">
      <dgm:prSet/>
      <dgm:spPr/>
      <dgm:t>
        <a:bodyPr/>
        <a:lstStyle/>
        <a:p>
          <a:endParaRPr lang="es-ES_tradnl"/>
        </a:p>
      </dgm:t>
    </dgm:pt>
    <dgm:pt modelId="{9C75136B-6D82-2A4F-9965-6FF4BD0C98FF}" type="sibTrans" cxnId="{3CC96C8D-A3ED-D84A-BEE5-96FC970ACD7D}">
      <dgm:prSet/>
      <dgm:spPr/>
      <dgm:t>
        <a:bodyPr/>
        <a:lstStyle/>
        <a:p>
          <a:endParaRPr lang="es-ES_tradnl"/>
        </a:p>
      </dgm:t>
    </dgm:pt>
    <dgm:pt modelId="{9F5246C3-51BF-9A44-AA84-91D7E79B8810}">
      <dgm:prSet phldrT="[Texto]" custT="1"/>
      <dgm:spPr/>
      <dgm:t>
        <a:bodyPr/>
        <a:lstStyle/>
        <a:p>
          <a:r>
            <a:rPr lang="es-ES_tradnl" sz="2400" dirty="0" smtClean="0"/>
            <a:t>&lt;Actividad 1&gt; </a:t>
          </a:r>
          <a:endParaRPr lang="es-ES_tradnl" sz="2400" dirty="0"/>
        </a:p>
      </dgm:t>
    </dgm:pt>
    <dgm:pt modelId="{0CD0D612-110B-0940-9A63-0D6C7A6F1294}" type="parTrans" cxnId="{A4490FB0-03B7-9A46-8DCB-4E94672F647E}">
      <dgm:prSet/>
      <dgm:spPr/>
      <dgm:t>
        <a:bodyPr/>
        <a:lstStyle/>
        <a:p>
          <a:endParaRPr lang="es-ES_tradnl"/>
        </a:p>
      </dgm:t>
    </dgm:pt>
    <dgm:pt modelId="{8EBCE5F3-6282-0A49-BB17-D53CA6F191CC}" type="sibTrans" cxnId="{A4490FB0-03B7-9A46-8DCB-4E94672F647E}">
      <dgm:prSet/>
      <dgm:spPr/>
      <dgm:t>
        <a:bodyPr/>
        <a:lstStyle/>
        <a:p>
          <a:endParaRPr lang="es-ES_tradnl"/>
        </a:p>
      </dgm:t>
    </dgm:pt>
    <dgm:pt modelId="{918B5B07-D62F-884D-9499-BF5C3661A5DD}">
      <dgm:prSet phldrT="[Texto]" custT="1"/>
      <dgm:spPr/>
      <dgm:t>
        <a:bodyPr/>
        <a:lstStyle/>
        <a:p>
          <a:r>
            <a:rPr lang="es-ES_tradnl" sz="2400" dirty="0" smtClean="0"/>
            <a:t>Objetivos</a:t>
          </a:r>
          <a:endParaRPr lang="es-ES_tradnl" sz="2400" dirty="0"/>
        </a:p>
      </dgm:t>
    </dgm:pt>
    <dgm:pt modelId="{DB898406-B2D1-984D-BC87-0E54FC962F86}" type="parTrans" cxnId="{03B219C2-63D9-0A4D-8DCC-5C74A8CADF61}">
      <dgm:prSet/>
      <dgm:spPr/>
      <dgm:t>
        <a:bodyPr/>
        <a:lstStyle/>
        <a:p>
          <a:endParaRPr lang="es-ES"/>
        </a:p>
      </dgm:t>
    </dgm:pt>
    <dgm:pt modelId="{3B40D2BE-C3CB-6842-8E0F-4F1DE0D29D3F}" type="sibTrans" cxnId="{03B219C2-63D9-0A4D-8DCC-5C74A8CADF61}">
      <dgm:prSet/>
      <dgm:spPr/>
      <dgm:t>
        <a:bodyPr/>
        <a:lstStyle/>
        <a:p>
          <a:endParaRPr lang="es-ES"/>
        </a:p>
      </dgm:t>
    </dgm:pt>
    <dgm:pt modelId="{9E390F0E-4B92-8449-87BA-BB688C8A16AD}">
      <dgm:prSet phldrT="[Texto]" custT="1"/>
      <dgm:spPr/>
      <dgm:t>
        <a:bodyPr/>
        <a:lstStyle/>
        <a:p>
          <a:r>
            <a:rPr lang="es-ES_tradnl" sz="2400" dirty="0" err="1" smtClean="0"/>
            <a:t>Problem</a:t>
          </a:r>
          <a:r>
            <a:rPr lang="es-ES" sz="2400" dirty="0" smtClean="0"/>
            <a:t>á</a:t>
          </a:r>
          <a:r>
            <a:rPr lang="es-ES_tradnl" sz="2400" dirty="0" smtClean="0"/>
            <a:t>tica y Diseño de la </a:t>
          </a:r>
          <a:r>
            <a:rPr lang="es-ES_tradnl" sz="2400" dirty="0" err="1" smtClean="0"/>
            <a:t>solucion</a:t>
          </a:r>
          <a:endParaRPr lang="es-ES_tradnl" sz="2400" dirty="0"/>
        </a:p>
      </dgm:t>
    </dgm:pt>
    <dgm:pt modelId="{18518EE3-264E-6F49-B1D3-42C3EEA32E8D}" type="parTrans" cxnId="{39F67A59-C62C-9E4D-8956-629AA9F38562}">
      <dgm:prSet/>
      <dgm:spPr/>
      <dgm:t>
        <a:bodyPr/>
        <a:lstStyle/>
        <a:p>
          <a:endParaRPr lang="es-ES"/>
        </a:p>
      </dgm:t>
    </dgm:pt>
    <dgm:pt modelId="{8259A874-1D7F-9A4B-9B04-DBCEFE112B91}" type="sibTrans" cxnId="{39F67A59-C62C-9E4D-8956-629AA9F38562}">
      <dgm:prSet/>
      <dgm:spPr/>
      <dgm:t>
        <a:bodyPr/>
        <a:lstStyle/>
        <a:p>
          <a:endParaRPr lang="es-ES"/>
        </a:p>
      </dgm:t>
    </dgm:pt>
    <dgm:pt modelId="{C1CA1AA7-5E0C-FC42-93DA-8FB0515F24FA}">
      <dgm:prSet phldrT="[Texto]" custT="1"/>
      <dgm:spPr/>
      <dgm:t>
        <a:bodyPr/>
        <a:lstStyle/>
        <a:p>
          <a:r>
            <a:rPr lang="es-ES_tradnl" sz="2400" b="1" dirty="0" smtClean="0"/>
            <a:t>Actividades realizadas</a:t>
          </a:r>
          <a:endParaRPr lang="es-ES_tradnl" sz="2400" dirty="0"/>
        </a:p>
      </dgm:t>
    </dgm:pt>
    <dgm:pt modelId="{AA67A159-68C0-1842-82FC-6B95132D26D0}" type="parTrans" cxnId="{3C55C372-4566-6649-A14E-B46C575DF149}">
      <dgm:prSet/>
      <dgm:spPr/>
      <dgm:t>
        <a:bodyPr/>
        <a:lstStyle/>
        <a:p>
          <a:endParaRPr lang="es-ES"/>
        </a:p>
      </dgm:t>
    </dgm:pt>
    <dgm:pt modelId="{006D7F8A-3B5B-444E-AA64-9C8A260BAE37}" type="sibTrans" cxnId="{3C55C372-4566-6649-A14E-B46C575DF149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898D7318-6D0E-6E40-847B-B42A01640F3D}" type="presOf" srcId="{406419E1-0FFF-354F-A0D0-2719B35FB9C6}" destId="{8B14C782-AF89-0F47-9D34-C6D40538E8B7}" srcOrd="0" destOrd="0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1D47DD57-FD3E-BA41-988F-0105CC278C92}" type="presOf" srcId="{9F5246C3-51BF-9A44-AA84-91D7E79B8810}" destId="{8B14C782-AF89-0F47-9D34-C6D40538E8B7}" srcOrd="0" destOrd="8" presId="urn:microsoft.com/office/officeart/2005/8/layout/vList2"/>
    <dgm:cxn modelId="{0D3AF93D-51E2-2543-90BE-F8F5A8D37CAD}" type="presOf" srcId="{32E2D5C0-D2FC-8D4B-B15B-6496AD75C591}" destId="{8B14C782-AF89-0F47-9D34-C6D40538E8B7}" srcOrd="0" destOrd="6" presId="urn:microsoft.com/office/officeart/2005/8/layout/vList2"/>
    <dgm:cxn modelId="{EF3D1010-AE18-B740-8AC9-C458477AF1B1}" type="presOf" srcId="{258949C2-C04F-0C4A-9681-1319C0A6B919}" destId="{8B14C782-AF89-0F47-9D34-C6D40538E8B7}" srcOrd="0" destOrd="2" presId="urn:microsoft.com/office/officeart/2005/8/layout/vList2"/>
    <dgm:cxn modelId="{A9278606-021C-4540-9F2C-E0D2505B7795}" type="presOf" srcId="{175D5496-2C36-C143-8B8F-EBA50B08BF20}" destId="{8B14C782-AF89-0F47-9D34-C6D40538E8B7}" srcOrd="0" destOrd="7" presId="urn:microsoft.com/office/officeart/2005/8/layout/vList2"/>
    <dgm:cxn modelId="{4657D0C8-B3E7-8943-A25B-FDEDE3035ECB}" type="presOf" srcId="{918B5B07-D62F-884D-9499-BF5C3661A5DD}" destId="{8B14C782-AF89-0F47-9D34-C6D40538E8B7}" srcOrd="0" destOrd="3" presId="urn:microsoft.com/office/officeart/2005/8/layout/vList2"/>
    <dgm:cxn modelId="{2784FA6D-715F-764E-97DF-D4F48AAA53E0}" type="presOf" srcId="{E38E36DC-8476-8648-95EA-7EC93365B916}" destId="{8B14C782-AF89-0F47-9D34-C6D40538E8B7}" srcOrd="0" destOrd="1" presId="urn:microsoft.com/office/officeart/2005/8/layout/vList2"/>
    <dgm:cxn modelId="{39F67A59-C62C-9E4D-8956-629AA9F38562}" srcId="{E38E36DC-8476-8648-95EA-7EC93365B916}" destId="{9E390F0E-4B92-8449-87BA-BB688C8A16AD}" srcOrd="2" destOrd="0" parTransId="{18518EE3-264E-6F49-B1D3-42C3EEA32E8D}" sibTransId="{8259A874-1D7F-9A4B-9B04-DBCEFE112B91}"/>
    <dgm:cxn modelId="{90EA46DA-80F6-FB4E-872F-7FD611C4A81C}" type="presOf" srcId="{927CFBBD-7561-3441-9293-83FC6B8C6F6D}" destId="{93AD242E-5196-0644-B8AF-125C0C321C50}" srcOrd="0" destOrd="0" presId="urn:microsoft.com/office/officeart/2005/8/layout/vList2"/>
    <dgm:cxn modelId="{A4490FB0-03B7-9A46-8DCB-4E94672F647E}" srcId="{175D5496-2C36-C143-8B8F-EBA50B08BF20}" destId="{9F5246C3-51BF-9A44-AA84-91D7E79B8810}" srcOrd="0" destOrd="0" parTransId="{0CD0D612-110B-0940-9A63-0D6C7A6F1294}" sibTransId="{8EBCE5F3-6282-0A49-BB17-D53CA6F191CC}"/>
    <dgm:cxn modelId="{301C86DA-E717-F04D-A059-4F682E9B83CF}" type="presOf" srcId="{9E390F0E-4B92-8449-87BA-BB688C8A16AD}" destId="{8B14C782-AF89-0F47-9D34-C6D40538E8B7}" srcOrd="0" destOrd="4" presId="urn:microsoft.com/office/officeart/2005/8/layout/vList2"/>
    <dgm:cxn modelId="{C53EF0C4-53DA-524E-9679-76BCA912313A}" type="presOf" srcId="{C1CA1AA7-5E0C-FC42-93DA-8FB0515F24FA}" destId="{8B14C782-AF89-0F47-9D34-C6D40538E8B7}" srcOrd="0" destOrd="5" presId="urn:microsoft.com/office/officeart/2005/8/layout/vList2"/>
    <dgm:cxn modelId="{ECA5F2D7-F2A0-304D-AB93-13068A7C7B9F}" srcId="{E38E36DC-8476-8648-95EA-7EC93365B916}" destId="{258949C2-C04F-0C4A-9681-1319C0A6B919}" srcOrd="0" destOrd="0" parTransId="{2FFF826B-41C1-9E44-8E75-2E6A02BED2C4}" sibTransId="{894CF317-4546-9245-9647-E7907902D5A7}"/>
    <dgm:cxn modelId="{BB6A9CB8-8A4D-AF45-96D4-84F9C227ABB2}" srcId="{E0895953-413D-EA40-9010-D79FE0AB8E3F}" destId="{32E2D5C0-D2FC-8D4B-B15B-6496AD75C591}" srcOrd="3" destOrd="0" parTransId="{881D26A1-AF03-4B44-A2BD-E1F8878E5863}" sibTransId="{5ED1EE88-2609-7648-A61C-909282D7E34B}"/>
    <dgm:cxn modelId="{03B219C2-63D9-0A4D-8DCC-5C74A8CADF61}" srcId="{E38E36DC-8476-8648-95EA-7EC93365B916}" destId="{918B5B07-D62F-884D-9499-BF5C3661A5DD}" srcOrd="1" destOrd="0" parTransId="{DB898406-B2D1-984D-BC87-0E54FC962F86}" sibTransId="{3B40D2BE-C3CB-6842-8E0F-4F1DE0D29D3F}"/>
    <dgm:cxn modelId="{3CC96C8D-A3ED-D84A-BEE5-96FC970ACD7D}" srcId="{E0895953-413D-EA40-9010-D79FE0AB8E3F}" destId="{175D5496-2C36-C143-8B8F-EBA50B08BF20}" srcOrd="4" destOrd="0" parTransId="{F5E6B224-DBD4-7449-A661-532C979C4AFD}" sibTransId="{9C75136B-6D82-2A4F-9965-6FF4BD0C98FF}"/>
    <dgm:cxn modelId="{36C0EE79-C097-1E42-A158-4DA61FDC0868}" type="presOf" srcId="{E0895953-413D-EA40-9010-D79FE0AB8E3F}" destId="{78C8E693-FE6C-6F46-8864-984326505708}" srcOrd="0" destOrd="0" presId="urn:microsoft.com/office/officeart/2005/8/layout/vList2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3C55C372-4566-6649-A14E-B46C575DF149}" srcId="{E0895953-413D-EA40-9010-D79FE0AB8E3F}" destId="{C1CA1AA7-5E0C-FC42-93DA-8FB0515F24FA}" srcOrd="2" destOrd="0" parTransId="{AA67A159-68C0-1842-82FC-6B95132D26D0}" sibTransId="{006D7F8A-3B5B-444E-AA64-9C8A260BAE37}"/>
    <dgm:cxn modelId="{07D6A76B-0C94-C048-BDC1-900426ABA6DD}" type="presParOf" srcId="{93AD242E-5196-0644-B8AF-125C0C321C50}" destId="{78C8E693-FE6C-6F46-8864-984326505708}" srcOrd="0" destOrd="0" presId="urn:microsoft.com/office/officeart/2005/8/layout/vList2"/>
    <dgm:cxn modelId="{11572359-5353-1E48-8062-5BBA69D2F8E5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Vocabulario RDF para el desarrollo del WS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Servicios Web anotados Semánticamente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 propuestos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258949C2-C04F-0C4A-9681-1319C0A6B919}">
      <dgm:prSet phldrT="[Texto]" custT="1"/>
      <dgm:spPr/>
      <dgm:t>
        <a:bodyPr/>
        <a:lstStyle/>
        <a:p>
          <a:r>
            <a:rPr lang="es-ES_tradnl" sz="2400" dirty="0" smtClean="0"/>
            <a:t>Servicios Web anotados Semánticamente</a:t>
          </a:r>
          <a:endParaRPr lang="es-ES_tradnl" sz="2400" b="0" dirty="0"/>
        </a:p>
      </dgm:t>
    </dgm:pt>
    <dgm:pt modelId="{2FFF826B-41C1-9E44-8E75-2E6A02BED2C4}" type="parTrans" cxnId="{ECA5F2D7-F2A0-304D-AB93-13068A7C7B9F}">
      <dgm:prSet/>
      <dgm:spPr/>
      <dgm:t>
        <a:bodyPr/>
        <a:lstStyle/>
        <a:p>
          <a:endParaRPr lang="es-ES_tradnl"/>
        </a:p>
      </dgm:t>
    </dgm:pt>
    <dgm:pt modelId="{894CF317-4546-9245-9647-E7907902D5A7}" type="sibTrans" cxnId="{ECA5F2D7-F2A0-304D-AB93-13068A7C7B9F}">
      <dgm:prSet/>
      <dgm:spPr/>
      <dgm:t>
        <a:bodyPr/>
        <a:lstStyle/>
        <a:p>
          <a:endParaRPr lang="es-ES_tradnl"/>
        </a:p>
      </dgm:t>
    </dgm:pt>
    <dgm:pt modelId="{9D305326-BB37-0E4B-8E1F-4231B9A567B5}">
      <dgm:prSet phldrT="[Texto]" custT="1"/>
      <dgm:spPr/>
      <dgm:t>
        <a:bodyPr/>
        <a:lstStyle/>
        <a:p>
          <a:r>
            <a:rPr lang="es-ES_tradnl" sz="2400" b="1" dirty="0" smtClean="0"/>
            <a:t>Actividades realizadas</a:t>
          </a:r>
          <a:endParaRPr lang="es-ES_tradnl" sz="2400" b="1" dirty="0"/>
        </a:p>
      </dgm:t>
    </dgm:pt>
    <dgm:pt modelId="{B737335F-1F8F-2745-B04E-AFA2490EE9EC}" type="parTrans" cxnId="{A1B01A96-3F55-E140-B019-2C04E8B16137}">
      <dgm:prSet/>
      <dgm:spPr/>
      <dgm:t>
        <a:bodyPr/>
        <a:lstStyle/>
        <a:p>
          <a:endParaRPr lang="es-ES_tradnl"/>
        </a:p>
      </dgm:t>
    </dgm:pt>
    <dgm:pt modelId="{BC586479-6AB1-9F4E-899E-24667B4C0E24}" type="sibTrans" cxnId="{A1B01A96-3F55-E140-B019-2C04E8B16137}">
      <dgm:prSet/>
      <dgm:spPr/>
      <dgm:t>
        <a:bodyPr/>
        <a:lstStyle/>
        <a:p>
          <a:endParaRPr lang="es-ES_tradnl"/>
        </a:p>
      </dgm:t>
    </dgm:pt>
    <dgm:pt modelId="{175D5496-2C36-C143-8B8F-EBA50B08BF20}">
      <dgm:prSet phldrT="[Texto]" custT="1"/>
      <dgm:spPr/>
      <dgm:t>
        <a:bodyPr/>
        <a:lstStyle/>
        <a:p>
          <a:r>
            <a:rPr lang="es-ES_tradnl" sz="2400" b="1" dirty="0" smtClean="0"/>
            <a:t>Actividades pendientes</a:t>
          </a:r>
          <a:endParaRPr lang="es-ES_tradnl" sz="2400" b="1" dirty="0"/>
        </a:p>
      </dgm:t>
    </dgm:pt>
    <dgm:pt modelId="{F5E6B224-DBD4-7449-A661-532C979C4AFD}" type="parTrans" cxnId="{3CC96C8D-A3ED-D84A-BEE5-96FC970ACD7D}">
      <dgm:prSet/>
      <dgm:spPr/>
      <dgm:t>
        <a:bodyPr/>
        <a:lstStyle/>
        <a:p>
          <a:endParaRPr lang="es-ES_tradnl"/>
        </a:p>
      </dgm:t>
    </dgm:pt>
    <dgm:pt modelId="{9C75136B-6D82-2A4F-9965-6FF4BD0C98FF}" type="sibTrans" cxnId="{3CC96C8D-A3ED-D84A-BEE5-96FC970ACD7D}">
      <dgm:prSet/>
      <dgm:spPr/>
      <dgm:t>
        <a:bodyPr/>
        <a:lstStyle/>
        <a:p>
          <a:endParaRPr lang="es-ES_tradnl"/>
        </a:p>
      </dgm:t>
    </dgm:pt>
    <dgm:pt modelId="{9F5246C3-51BF-9A44-AA84-91D7E79B8810}">
      <dgm:prSet phldrT="[Texto]" custT="1"/>
      <dgm:spPr/>
      <dgm:t>
        <a:bodyPr/>
        <a:lstStyle/>
        <a:p>
          <a:r>
            <a:rPr lang="es-ES_tradnl" sz="2400" dirty="0" smtClean="0"/>
            <a:t>Servicios Web anotados </a:t>
          </a:r>
          <a:r>
            <a:rPr lang="es-ES_tradnl" sz="2400" dirty="0" err="1" smtClean="0"/>
            <a:t>Semanticamente</a:t>
          </a:r>
          <a:endParaRPr lang="es-ES_tradnl" sz="2400" dirty="0"/>
        </a:p>
      </dgm:t>
    </dgm:pt>
    <dgm:pt modelId="{0CD0D612-110B-0940-9A63-0D6C7A6F1294}" type="parTrans" cxnId="{A4490FB0-03B7-9A46-8DCB-4E94672F647E}">
      <dgm:prSet/>
      <dgm:spPr/>
      <dgm:t>
        <a:bodyPr/>
        <a:lstStyle/>
        <a:p>
          <a:endParaRPr lang="es-ES_tradnl"/>
        </a:p>
      </dgm:t>
    </dgm:pt>
    <dgm:pt modelId="{8EBCE5F3-6282-0A49-BB17-D53CA6F191CC}" type="sibTrans" cxnId="{A4490FB0-03B7-9A46-8DCB-4E94672F647E}">
      <dgm:prSet/>
      <dgm:spPr/>
      <dgm:t>
        <a:bodyPr/>
        <a:lstStyle/>
        <a:p>
          <a:endParaRPr lang="es-ES_tradnl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80D5EB6E-E716-5447-8918-6865E7CD9A3D}" type="presOf" srcId="{258949C2-C04F-0C4A-9681-1319C0A6B919}" destId="{8B14C782-AF89-0F47-9D34-C6D40538E8B7}" srcOrd="0" destOrd="2" presId="urn:microsoft.com/office/officeart/2005/8/layout/vList2"/>
    <dgm:cxn modelId="{FA394BA1-B0A1-A14D-805F-79E953D3686C}" type="presOf" srcId="{175D5496-2C36-C143-8B8F-EBA50B08BF20}" destId="{8B14C782-AF89-0F47-9D34-C6D40538E8B7}" srcOrd="0" destOrd="4" presId="urn:microsoft.com/office/officeart/2005/8/layout/vList2"/>
    <dgm:cxn modelId="{E83C35FD-CCA6-E74C-A338-00C0F8A7DEB0}" type="presOf" srcId="{E38E36DC-8476-8648-95EA-7EC93365B916}" destId="{8B14C782-AF89-0F47-9D34-C6D40538E8B7}" srcOrd="0" destOrd="1" presId="urn:microsoft.com/office/officeart/2005/8/layout/vList2"/>
    <dgm:cxn modelId="{9BF81F74-C2E2-9F44-9CE0-FC55444D7E37}" type="presOf" srcId="{406419E1-0FFF-354F-A0D0-2719B35FB9C6}" destId="{8B14C782-AF89-0F47-9D34-C6D40538E8B7}" srcOrd="0" destOrd="0" presId="urn:microsoft.com/office/officeart/2005/8/layout/vList2"/>
    <dgm:cxn modelId="{A1B01A96-3F55-E140-B019-2C04E8B16137}" srcId="{E0895953-413D-EA40-9010-D79FE0AB8E3F}" destId="{9D305326-BB37-0E4B-8E1F-4231B9A567B5}" srcOrd="2" destOrd="0" parTransId="{B737335F-1F8F-2745-B04E-AFA2490EE9EC}" sibTransId="{BC586479-6AB1-9F4E-899E-24667B4C0E24}"/>
    <dgm:cxn modelId="{A9505756-C8C2-DE4C-A700-946A613D56C3}" type="presOf" srcId="{927CFBBD-7561-3441-9293-83FC6B8C6F6D}" destId="{93AD242E-5196-0644-B8AF-125C0C321C50}" srcOrd="0" destOrd="0" presId="urn:microsoft.com/office/officeart/2005/8/layout/vList2"/>
    <dgm:cxn modelId="{51B3455D-37FE-8B40-94D2-11A4B89FAD3D}" type="presOf" srcId="{E0895953-413D-EA40-9010-D79FE0AB8E3F}" destId="{78C8E693-FE6C-6F46-8864-984326505708}" srcOrd="0" destOrd="0" presId="urn:microsoft.com/office/officeart/2005/8/layout/vList2"/>
    <dgm:cxn modelId="{A4490FB0-03B7-9A46-8DCB-4E94672F647E}" srcId="{175D5496-2C36-C143-8B8F-EBA50B08BF20}" destId="{9F5246C3-51BF-9A44-AA84-91D7E79B8810}" srcOrd="0" destOrd="0" parTransId="{0CD0D612-110B-0940-9A63-0D6C7A6F1294}" sibTransId="{8EBCE5F3-6282-0A49-BB17-D53CA6F191CC}"/>
    <dgm:cxn modelId="{8D65ED04-251C-254A-837F-DB9252FF31FB}" type="presOf" srcId="{9D305326-BB37-0E4B-8E1F-4231B9A567B5}" destId="{8B14C782-AF89-0F47-9D34-C6D40538E8B7}" srcOrd="0" destOrd="3" presId="urn:microsoft.com/office/officeart/2005/8/layout/vList2"/>
    <dgm:cxn modelId="{ECA5F2D7-F2A0-304D-AB93-13068A7C7B9F}" srcId="{E38E36DC-8476-8648-95EA-7EC93365B916}" destId="{258949C2-C04F-0C4A-9681-1319C0A6B919}" srcOrd="0" destOrd="0" parTransId="{2FFF826B-41C1-9E44-8E75-2E6A02BED2C4}" sibTransId="{894CF317-4546-9245-9647-E7907902D5A7}"/>
    <dgm:cxn modelId="{9F8398F5-6B3F-5A41-8CB4-C8DDF3A371CB}" type="presOf" srcId="{9F5246C3-51BF-9A44-AA84-91D7E79B8810}" destId="{8B14C782-AF89-0F47-9D34-C6D40538E8B7}" srcOrd="0" destOrd="5" presId="urn:microsoft.com/office/officeart/2005/8/layout/vList2"/>
    <dgm:cxn modelId="{3CC96C8D-A3ED-D84A-BEE5-96FC970ACD7D}" srcId="{E0895953-413D-EA40-9010-D79FE0AB8E3F}" destId="{175D5496-2C36-C143-8B8F-EBA50B08BF20}" srcOrd="3" destOrd="0" parTransId="{F5E6B224-DBD4-7449-A661-532C979C4AFD}" sibTransId="{9C75136B-6D82-2A4F-9965-6FF4BD0C98FF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55538EF2-2599-C944-918B-770E97EE5FCE}" type="presParOf" srcId="{93AD242E-5196-0644-B8AF-125C0C321C50}" destId="{78C8E693-FE6C-6F46-8864-984326505708}" srcOrd="0" destOrd="0" presId="urn:microsoft.com/office/officeart/2005/8/layout/vList2"/>
    <dgm:cxn modelId="{BD532FD8-3144-014D-B433-08D09AB63C9B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Web Service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Desarrollo de Servicios Web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 propuestos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258949C2-C04F-0C4A-9681-1319C0A6B919}">
      <dgm:prSet phldrT="[Texto]" custT="1"/>
      <dgm:spPr/>
      <dgm:t>
        <a:bodyPr/>
        <a:lstStyle/>
        <a:p>
          <a:r>
            <a:rPr lang="es-ES_tradnl" sz="2400" dirty="0" err="1" smtClean="0"/>
            <a:t>Creaci</a:t>
          </a:r>
          <a:r>
            <a:rPr lang="es-ES" sz="2400" dirty="0" smtClean="0"/>
            <a:t>ó</a:t>
          </a:r>
          <a:r>
            <a:rPr lang="es-ES_tradnl" sz="2400" dirty="0" smtClean="0"/>
            <a:t>n de WS para </a:t>
          </a:r>
          <a:r>
            <a:rPr lang="es-ES_tradnl" sz="2400" dirty="0" smtClean="0"/>
            <a:t>Tokenización</a:t>
          </a:r>
          <a:endParaRPr lang="es-ES_tradnl" sz="2400" dirty="0"/>
        </a:p>
      </dgm:t>
    </dgm:pt>
    <dgm:pt modelId="{2FFF826B-41C1-9E44-8E75-2E6A02BED2C4}" type="parTrans" cxnId="{ECA5F2D7-F2A0-304D-AB93-13068A7C7B9F}">
      <dgm:prSet/>
      <dgm:spPr/>
      <dgm:t>
        <a:bodyPr/>
        <a:lstStyle/>
        <a:p>
          <a:endParaRPr lang="es-ES_tradnl"/>
        </a:p>
      </dgm:t>
    </dgm:pt>
    <dgm:pt modelId="{894CF317-4546-9245-9647-E7907902D5A7}" type="sibTrans" cxnId="{ECA5F2D7-F2A0-304D-AB93-13068A7C7B9F}">
      <dgm:prSet/>
      <dgm:spPr/>
      <dgm:t>
        <a:bodyPr/>
        <a:lstStyle/>
        <a:p>
          <a:endParaRPr lang="es-ES_tradnl"/>
        </a:p>
      </dgm:t>
    </dgm:pt>
    <dgm:pt modelId="{9D305326-BB37-0E4B-8E1F-4231B9A567B5}">
      <dgm:prSet phldrT="[Texto]" custT="1"/>
      <dgm:spPr/>
      <dgm:t>
        <a:bodyPr/>
        <a:lstStyle/>
        <a:p>
          <a:r>
            <a:rPr lang="es-ES_tradnl" sz="2400" b="1" dirty="0" smtClean="0"/>
            <a:t>Actividades realizadas</a:t>
          </a:r>
          <a:endParaRPr lang="es-ES_tradnl" sz="2400" b="1" dirty="0"/>
        </a:p>
      </dgm:t>
    </dgm:pt>
    <dgm:pt modelId="{B737335F-1F8F-2745-B04E-AFA2490EE9EC}" type="parTrans" cxnId="{A1B01A96-3F55-E140-B019-2C04E8B16137}">
      <dgm:prSet/>
      <dgm:spPr/>
      <dgm:t>
        <a:bodyPr/>
        <a:lstStyle/>
        <a:p>
          <a:endParaRPr lang="es-ES_tradnl"/>
        </a:p>
      </dgm:t>
    </dgm:pt>
    <dgm:pt modelId="{BC586479-6AB1-9F4E-899E-24667B4C0E24}" type="sibTrans" cxnId="{A1B01A96-3F55-E140-B019-2C04E8B16137}">
      <dgm:prSet/>
      <dgm:spPr/>
      <dgm:t>
        <a:bodyPr/>
        <a:lstStyle/>
        <a:p>
          <a:endParaRPr lang="es-ES_tradnl"/>
        </a:p>
      </dgm:t>
    </dgm:pt>
    <dgm:pt modelId="{32E2D5C0-D2FC-8D4B-B15B-6496AD75C591}">
      <dgm:prSet phldrT="[Texto]" custT="1"/>
      <dgm:spPr/>
      <dgm:t>
        <a:bodyPr/>
        <a:lstStyle/>
        <a:p>
          <a:r>
            <a:rPr lang="es-ES_tradnl" sz="2400" dirty="0" smtClean="0"/>
            <a:t>&lt;Actividad 1&gt;</a:t>
          </a:r>
          <a:endParaRPr lang="es-ES_tradnl" sz="2400" dirty="0"/>
        </a:p>
      </dgm:t>
    </dgm:pt>
    <dgm:pt modelId="{881D26A1-AF03-4B44-A2BD-E1F8878E5863}" type="parTrans" cxnId="{BB6A9CB8-8A4D-AF45-96D4-84F9C227ABB2}">
      <dgm:prSet/>
      <dgm:spPr/>
      <dgm:t>
        <a:bodyPr/>
        <a:lstStyle/>
        <a:p>
          <a:endParaRPr lang="es-ES_tradnl"/>
        </a:p>
      </dgm:t>
    </dgm:pt>
    <dgm:pt modelId="{5ED1EE88-2609-7648-A61C-909282D7E34B}" type="sibTrans" cxnId="{BB6A9CB8-8A4D-AF45-96D4-84F9C227ABB2}">
      <dgm:prSet/>
      <dgm:spPr/>
      <dgm:t>
        <a:bodyPr/>
        <a:lstStyle/>
        <a:p>
          <a:endParaRPr lang="es-ES_tradnl"/>
        </a:p>
      </dgm:t>
    </dgm:pt>
    <dgm:pt modelId="{175D5496-2C36-C143-8B8F-EBA50B08BF20}">
      <dgm:prSet phldrT="[Texto]" custT="1"/>
      <dgm:spPr/>
      <dgm:t>
        <a:bodyPr/>
        <a:lstStyle/>
        <a:p>
          <a:r>
            <a:rPr lang="es-ES_tradnl" sz="2400" b="1" dirty="0" smtClean="0"/>
            <a:t>Actividades pendientes</a:t>
          </a:r>
          <a:endParaRPr lang="es-ES_tradnl" sz="2400" b="1" dirty="0"/>
        </a:p>
      </dgm:t>
    </dgm:pt>
    <dgm:pt modelId="{F5E6B224-DBD4-7449-A661-532C979C4AFD}" type="parTrans" cxnId="{3CC96C8D-A3ED-D84A-BEE5-96FC970ACD7D}">
      <dgm:prSet/>
      <dgm:spPr/>
      <dgm:t>
        <a:bodyPr/>
        <a:lstStyle/>
        <a:p>
          <a:endParaRPr lang="es-ES_tradnl"/>
        </a:p>
      </dgm:t>
    </dgm:pt>
    <dgm:pt modelId="{9C75136B-6D82-2A4F-9965-6FF4BD0C98FF}" type="sibTrans" cxnId="{3CC96C8D-A3ED-D84A-BEE5-96FC970ACD7D}">
      <dgm:prSet/>
      <dgm:spPr/>
      <dgm:t>
        <a:bodyPr/>
        <a:lstStyle/>
        <a:p>
          <a:endParaRPr lang="es-ES_tradnl"/>
        </a:p>
      </dgm:t>
    </dgm:pt>
    <dgm:pt modelId="{9F5246C3-51BF-9A44-AA84-91D7E79B8810}">
      <dgm:prSet phldrT="[Texto]" custT="1"/>
      <dgm:spPr/>
      <dgm:t>
        <a:bodyPr/>
        <a:lstStyle/>
        <a:p>
          <a:r>
            <a:rPr lang="es-ES_tradnl" sz="2400" dirty="0" smtClean="0"/>
            <a:t>&lt;Actividad 1&gt; </a:t>
          </a:r>
          <a:endParaRPr lang="es-ES_tradnl" sz="2400" dirty="0"/>
        </a:p>
      </dgm:t>
    </dgm:pt>
    <dgm:pt modelId="{0CD0D612-110B-0940-9A63-0D6C7A6F1294}" type="parTrans" cxnId="{A4490FB0-03B7-9A46-8DCB-4E94672F647E}">
      <dgm:prSet/>
      <dgm:spPr/>
      <dgm:t>
        <a:bodyPr/>
        <a:lstStyle/>
        <a:p>
          <a:endParaRPr lang="es-ES_tradnl"/>
        </a:p>
      </dgm:t>
    </dgm:pt>
    <dgm:pt modelId="{8EBCE5F3-6282-0A49-BB17-D53CA6F191CC}" type="sibTrans" cxnId="{A4490FB0-03B7-9A46-8DCB-4E94672F647E}">
      <dgm:prSet/>
      <dgm:spPr/>
      <dgm:t>
        <a:bodyPr/>
        <a:lstStyle/>
        <a:p>
          <a:endParaRPr lang="es-ES_tradnl"/>
        </a:p>
      </dgm:t>
    </dgm:pt>
    <dgm:pt modelId="{4B941A90-082E-4540-B0E4-718A9671D4C5}">
      <dgm:prSet phldrT="[Texto]" custT="1"/>
      <dgm:spPr/>
      <dgm:t>
        <a:bodyPr/>
        <a:lstStyle/>
        <a:p>
          <a:r>
            <a:rPr lang="es-ES_tradnl" sz="2400" dirty="0" err="1" smtClean="0"/>
            <a:t>Creaci</a:t>
          </a:r>
          <a:r>
            <a:rPr lang="es-ES" sz="2400" dirty="0" smtClean="0"/>
            <a:t>ó</a:t>
          </a:r>
          <a:r>
            <a:rPr lang="es-ES_tradnl" sz="2400" dirty="0" smtClean="0"/>
            <a:t>n de WS para Extracci</a:t>
          </a:r>
          <a:r>
            <a:rPr lang="es-ES_tradnl" sz="2400" dirty="0" smtClean="0"/>
            <a:t>ón de Entidades</a:t>
          </a:r>
          <a:endParaRPr lang="es-ES_tradnl" sz="2400" dirty="0"/>
        </a:p>
      </dgm:t>
    </dgm:pt>
    <dgm:pt modelId="{92D5E81B-67B9-5146-959F-D0AE06D0FA68}" type="parTrans" cxnId="{60107206-CBC2-594A-A869-D5D39F378BA5}">
      <dgm:prSet/>
      <dgm:spPr/>
    </dgm:pt>
    <dgm:pt modelId="{DB2ED387-8C91-9442-8708-2BC2B3A7211B}" type="sibTrans" cxnId="{60107206-CBC2-594A-A869-D5D39F378BA5}">
      <dgm:prSet/>
      <dgm:spPr/>
    </dgm:pt>
    <dgm:pt modelId="{212A88AC-150C-E04F-9362-C75B1122CCE1}">
      <dgm:prSet phldrT="[Texto]" custT="1"/>
      <dgm:spPr/>
      <dgm:t>
        <a:bodyPr/>
        <a:lstStyle/>
        <a:p>
          <a:r>
            <a:rPr lang="es-ES_tradnl" sz="2400" dirty="0" err="1" smtClean="0"/>
            <a:t>Creaci</a:t>
          </a:r>
          <a:r>
            <a:rPr lang="es-ES" sz="2400" dirty="0" smtClean="0"/>
            <a:t>ó</a:t>
          </a:r>
          <a:r>
            <a:rPr lang="es-ES_tradnl" sz="2400" dirty="0" smtClean="0"/>
            <a:t>n de WS </a:t>
          </a:r>
          <a:r>
            <a:rPr lang="es-ES_tradnl" sz="2400" smtClean="0"/>
            <a:t>para Desambiguación </a:t>
          </a:r>
          <a:r>
            <a:rPr lang="es-ES_tradnl" sz="2400" dirty="0" smtClean="0"/>
            <a:t>y Enlace</a:t>
          </a:r>
          <a:endParaRPr lang="es-ES_tradnl" sz="2400" dirty="0"/>
        </a:p>
      </dgm:t>
    </dgm:pt>
    <dgm:pt modelId="{4EA728F6-AD98-CA4D-BC82-20E9DCC867C8}" type="parTrans" cxnId="{EC5DE067-5E03-5748-A60B-5AAB2E3AE703}">
      <dgm:prSet/>
      <dgm:spPr/>
    </dgm:pt>
    <dgm:pt modelId="{507B493F-BD7B-1D44-A23B-C6B954B46099}" type="sibTrans" cxnId="{EC5DE067-5E03-5748-A60B-5AAB2E3AE703}">
      <dgm:prSet/>
      <dgm:spPr/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772979D8-DAE9-E747-A429-62C196FC39D5}" type="presOf" srcId="{927CFBBD-7561-3441-9293-83FC6B8C6F6D}" destId="{93AD242E-5196-0644-B8AF-125C0C321C50}" srcOrd="0" destOrd="0" presId="urn:microsoft.com/office/officeart/2005/8/layout/vList2"/>
    <dgm:cxn modelId="{D3A40B19-6DDA-014D-8321-546DC6F5C331}" type="presOf" srcId="{32E2D5C0-D2FC-8D4B-B15B-6496AD75C591}" destId="{8B14C782-AF89-0F47-9D34-C6D40538E8B7}" srcOrd="0" destOrd="6" presId="urn:microsoft.com/office/officeart/2005/8/layout/vList2"/>
    <dgm:cxn modelId="{BB6A9CB8-8A4D-AF45-96D4-84F9C227ABB2}" srcId="{9D305326-BB37-0E4B-8E1F-4231B9A567B5}" destId="{32E2D5C0-D2FC-8D4B-B15B-6496AD75C591}" srcOrd="0" destOrd="0" parTransId="{881D26A1-AF03-4B44-A2BD-E1F8878E5863}" sibTransId="{5ED1EE88-2609-7648-A61C-909282D7E34B}"/>
    <dgm:cxn modelId="{1CA3326B-F8F8-E34E-A715-DC920CB0CBCA}" type="presOf" srcId="{E0895953-413D-EA40-9010-D79FE0AB8E3F}" destId="{78C8E693-FE6C-6F46-8864-984326505708}" srcOrd="0" destOrd="0" presId="urn:microsoft.com/office/officeart/2005/8/layout/vList2"/>
    <dgm:cxn modelId="{DAC9E74C-1EFF-D24F-B2D7-EE4BAD73D19D}" type="presOf" srcId="{258949C2-C04F-0C4A-9681-1319C0A6B919}" destId="{8B14C782-AF89-0F47-9D34-C6D40538E8B7}" srcOrd="0" destOrd="2" presId="urn:microsoft.com/office/officeart/2005/8/layout/vList2"/>
    <dgm:cxn modelId="{A741A5D2-3C15-8047-B6A0-B120D2AA82BA}" type="presOf" srcId="{9F5246C3-51BF-9A44-AA84-91D7E79B8810}" destId="{8B14C782-AF89-0F47-9D34-C6D40538E8B7}" srcOrd="0" destOrd="8" presId="urn:microsoft.com/office/officeart/2005/8/layout/vList2"/>
    <dgm:cxn modelId="{ECA5F2D7-F2A0-304D-AB93-13068A7C7B9F}" srcId="{E38E36DC-8476-8648-95EA-7EC93365B916}" destId="{258949C2-C04F-0C4A-9681-1319C0A6B919}" srcOrd="0" destOrd="0" parTransId="{2FFF826B-41C1-9E44-8E75-2E6A02BED2C4}" sibTransId="{894CF317-4546-9245-9647-E7907902D5A7}"/>
    <dgm:cxn modelId="{892876C2-6B85-994F-81C9-CF2FEC7D8618}" type="presOf" srcId="{406419E1-0FFF-354F-A0D0-2719B35FB9C6}" destId="{8B14C782-AF89-0F47-9D34-C6D40538E8B7}" srcOrd="0" destOrd="0" presId="urn:microsoft.com/office/officeart/2005/8/layout/vList2"/>
    <dgm:cxn modelId="{6DD0AF64-76AD-7A46-B7C8-15C63BF46FB7}" type="presOf" srcId="{E38E36DC-8476-8648-95EA-7EC93365B916}" destId="{8B14C782-AF89-0F47-9D34-C6D40538E8B7}" srcOrd="0" destOrd="1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60107206-CBC2-594A-A869-D5D39F378BA5}" srcId="{E38E36DC-8476-8648-95EA-7EC93365B916}" destId="{4B941A90-082E-4540-B0E4-718A9671D4C5}" srcOrd="1" destOrd="0" parTransId="{92D5E81B-67B9-5146-959F-D0AE06D0FA68}" sibTransId="{DB2ED387-8C91-9442-8708-2BC2B3A7211B}"/>
    <dgm:cxn modelId="{A4490FB0-03B7-9A46-8DCB-4E94672F647E}" srcId="{175D5496-2C36-C143-8B8F-EBA50B08BF20}" destId="{9F5246C3-51BF-9A44-AA84-91D7E79B8810}" srcOrd="0" destOrd="0" parTransId="{0CD0D612-110B-0940-9A63-0D6C7A6F1294}" sibTransId="{8EBCE5F3-6282-0A49-BB17-D53CA6F191CC}"/>
    <dgm:cxn modelId="{A1B01A96-3F55-E140-B019-2C04E8B16137}" srcId="{E0895953-413D-EA40-9010-D79FE0AB8E3F}" destId="{9D305326-BB37-0E4B-8E1F-4231B9A567B5}" srcOrd="2" destOrd="0" parTransId="{B737335F-1F8F-2745-B04E-AFA2490EE9EC}" sibTransId="{BC586479-6AB1-9F4E-899E-24667B4C0E24}"/>
    <dgm:cxn modelId="{F82D8422-2041-2B41-A725-11BBACCDB1C5}" type="presOf" srcId="{212A88AC-150C-E04F-9362-C75B1122CCE1}" destId="{8B14C782-AF89-0F47-9D34-C6D40538E8B7}" srcOrd="0" destOrd="4" presId="urn:microsoft.com/office/officeart/2005/8/layout/vList2"/>
    <dgm:cxn modelId="{EC5DE067-5E03-5748-A60B-5AAB2E3AE703}" srcId="{E38E36DC-8476-8648-95EA-7EC93365B916}" destId="{212A88AC-150C-E04F-9362-C75B1122CCE1}" srcOrd="2" destOrd="0" parTransId="{4EA728F6-AD98-CA4D-BC82-20E9DCC867C8}" sibTransId="{507B493F-BD7B-1D44-A23B-C6B954B46099}"/>
    <dgm:cxn modelId="{C5AE0467-7831-7B4A-B7CE-502F53D19416}" type="presOf" srcId="{4B941A90-082E-4540-B0E4-718A9671D4C5}" destId="{8B14C782-AF89-0F47-9D34-C6D40538E8B7}" srcOrd="0" destOrd="3" presId="urn:microsoft.com/office/officeart/2005/8/layout/vList2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4D59AE28-693F-FC4F-A32B-D59831E791BB}" type="presOf" srcId="{9D305326-BB37-0E4B-8E1F-4231B9A567B5}" destId="{8B14C782-AF89-0F47-9D34-C6D40538E8B7}" srcOrd="0" destOrd="5" presId="urn:microsoft.com/office/officeart/2005/8/layout/vList2"/>
    <dgm:cxn modelId="{3CC96C8D-A3ED-D84A-BEE5-96FC970ACD7D}" srcId="{E0895953-413D-EA40-9010-D79FE0AB8E3F}" destId="{175D5496-2C36-C143-8B8F-EBA50B08BF20}" srcOrd="3" destOrd="0" parTransId="{F5E6B224-DBD4-7449-A661-532C979C4AFD}" sibTransId="{9C75136B-6D82-2A4F-9965-6FF4BD0C98FF}"/>
    <dgm:cxn modelId="{1E041CC1-8C1B-CD46-988F-2D0132E8EFFB}" type="presOf" srcId="{175D5496-2C36-C143-8B8F-EBA50B08BF20}" destId="{8B14C782-AF89-0F47-9D34-C6D40538E8B7}" srcOrd="0" destOrd="7" presId="urn:microsoft.com/office/officeart/2005/8/layout/vList2"/>
    <dgm:cxn modelId="{131F29C8-C0D1-D64A-921B-54B039E5F0D2}" type="presParOf" srcId="{93AD242E-5196-0644-B8AF-125C0C321C50}" destId="{78C8E693-FE6C-6F46-8864-984326505708}" srcOrd="0" destOrd="0" presId="urn:microsoft.com/office/officeart/2005/8/layout/vList2"/>
    <dgm:cxn modelId="{C0E2B3E7-E452-1449-B92A-08DF4555F5F2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&lt;X&gt;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&lt;Descripción de la fase&gt;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 propuestos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258949C2-C04F-0C4A-9681-1319C0A6B919}">
      <dgm:prSet phldrT="[Texto]" custT="1"/>
      <dgm:spPr/>
      <dgm:t>
        <a:bodyPr/>
        <a:lstStyle/>
        <a:p>
          <a:r>
            <a:rPr lang="es-ES_tradnl" sz="2400" dirty="0" smtClean="0"/>
            <a:t>&lt;Entregable 1&gt; </a:t>
          </a:r>
          <a:r>
            <a:rPr lang="es-ES_tradnl" sz="1800" dirty="0" smtClean="0">
              <a:solidFill>
                <a:schemeClr val="bg2"/>
              </a:solidFill>
            </a:rPr>
            <a:t>Un entregable corresponde a un elemento tangible como resultado del desarrollo de una o varias actividades de la fase. Ejemplo: Diseño de arquitectura de interoperabilidad de datos</a:t>
          </a:r>
          <a:r>
            <a:rPr lang="es-ES_tradnl" sz="2400" dirty="0" smtClean="0"/>
            <a:t> </a:t>
          </a:r>
          <a:endParaRPr lang="es-ES_tradnl" sz="2400" dirty="0"/>
        </a:p>
      </dgm:t>
    </dgm:pt>
    <dgm:pt modelId="{2FFF826B-41C1-9E44-8E75-2E6A02BED2C4}" type="parTrans" cxnId="{ECA5F2D7-F2A0-304D-AB93-13068A7C7B9F}">
      <dgm:prSet/>
      <dgm:spPr/>
      <dgm:t>
        <a:bodyPr/>
        <a:lstStyle/>
        <a:p>
          <a:endParaRPr lang="es-ES_tradnl"/>
        </a:p>
      </dgm:t>
    </dgm:pt>
    <dgm:pt modelId="{894CF317-4546-9245-9647-E7907902D5A7}" type="sibTrans" cxnId="{ECA5F2D7-F2A0-304D-AB93-13068A7C7B9F}">
      <dgm:prSet/>
      <dgm:spPr/>
      <dgm:t>
        <a:bodyPr/>
        <a:lstStyle/>
        <a:p>
          <a:endParaRPr lang="es-ES_tradnl"/>
        </a:p>
      </dgm:t>
    </dgm:pt>
    <dgm:pt modelId="{9D305326-BB37-0E4B-8E1F-4231B9A567B5}">
      <dgm:prSet phldrT="[Texto]" custT="1"/>
      <dgm:spPr/>
      <dgm:t>
        <a:bodyPr/>
        <a:lstStyle/>
        <a:p>
          <a:r>
            <a:rPr lang="es-ES_tradnl" sz="2400" b="1" dirty="0" smtClean="0"/>
            <a:t>Actividades realizadas</a:t>
          </a:r>
          <a:endParaRPr lang="es-ES_tradnl" sz="2400" b="1" dirty="0"/>
        </a:p>
      </dgm:t>
    </dgm:pt>
    <dgm:pt modelId="{B737335F-1F8F-2745-B04E-AFA2490EE9EC}" type="parTrans" cxnId="{A1B01A96-3F55-E140-B019-2C04E8B16137}">
      <dgm:prSet/>
      <dgm:spPr/>
      <dgm:t>
        <a:bodyPr/>
        <a:lstStyle/>
        <a:p>
          <a:endParaRPr lang="es-ES_tradnl"/>
        </a:p>
      </dgm:t>
    </dgm:pt>
    <dgm:pt modelId="{BC586479-6AB1-9F4E-899E-24667B4C0E24}" type="sibTrans" cxnId="{A1B01A96-3F55-E140-B019-2C04E8B16137}">
      <dgm:prSet/>
      <dgm:spPr/>
      <dgm:t>
        <a:bodyPr/>
        <a:lstStyle/>
        <a:p>
          <a:endParaRPr lang="es-ES_tradnl"/>
        </a:p>
      </dgm:t>
    </dgm:pt>
    <dgm:pt modelId="{32E2D5C0-D2FC-8D4B-B15B-6496AD75C591}">
      <dgm:prSet phldrT="[Texto]" custT="1"/>
      <dgm:spPr/>
      <dgm:t>
        <a:bodyPr/>
        <a:lstStyle/>
        <a:p>
          <a:r>
            <a:rPr lang="es-ES_tradnl" sz="2400" dirty="0" smtClean="0"/>
            <a:t>&lt;Actividad 1&gt;</a:t>
          </a:r>
          <a:endParaRPr lang="es-ES_tradnl" sz="2400" dirty="0"/>
        </a:p>
      </dgm:t>
    </dgm:pt>
    <dgm:pt modelId="{881D26A1-AF03-4B44-A2BD-E1F8878E5863}" type="parTrans" cxnId="{BB6A9CB8-8A4D-AF45-96D4-84F9C227ABB2}">
      <dgm:prSet/>
      <dgm:spPr/>
      <dgm:t>
        <a:bodyPr/>
        <a:lstStyle/>
        <a:p>
          <a:endParaRPr lang="es-ES_tradnl"/>
        </a:p>
      </dgm:t>
    </dgm:pt>
    <dgm:pt modelId="{5ED1EE88-2609-7648-A61C-909282D7E34B}" type="sibTrans" cxnId="{BB6A9CB8-8A4D-AF45-96D4-84F9C227ABB2}">
      <dgm:prSet/>
      <dgm:spPr/>
      <dgm:t>
        <a:bodyPr/>
        <a:lstStyle/>
        <a:p>
          <a:endParaRPr lang="es-ES_tradnl"/>
        </a:p>
      </dgm:t>
    </dgm:pt>
    <dgm:pt modelId="{175D5496-2C36-C143-8B8F-EBA50B08BF20}">
      <dgm:prSet phldrT="[Texto]" custT="1"/>
      <dgm:spPr/>
      <dgm:t>
        <a:bodyPr/>
        <a:lstStyle/>
        <a:p>
          <a:r>
            <a:rPr lang="es-ES_tradnl" sz="2400" b="1" dirty="0" smtClean="0"/>
            <a:t>Actividades pendientes</a:t>
          </a:r>
          <a:endParaRPr lang="es-ES_tradnl" sz="2400" b="1" dirty="0"/>
        </a:p>
      </dgm:t>
    </dgm:pt>
    <dgm:pt modelId="{F5E6B224-DBD4-7449-A661-532C979C4AFD}" type="parTrans" cxnId="{3CC96C8D-A3ED-D84A-BEE5-96FC970ACD7D}">
      <dgm:prSet/>
      <dgm:spPr/>
      <dgm:t>
        <a:bodyPr/>
        <a:lstStyle/>
        <a:p>
          <a:endParaRPr lang="es-ES_tradnl"/>
        </a:p>
      </dgm:t>
    </dgm:pt>
    <dgm:pt modelId="{9C75136B-6D82-2A4F-9965-6FF4BD0C98FF}" type="sibTrans" cxnId="{3CC96C8D-A3ED-D84A-BEE5-96FC970ACD7D}">
      <dgm:prSet/>
      <dgm:spPr/>
      <dgm:t>
        <a:bodyPr/>
        <a:lstStyle/>
        <a:p>
          <a:endParaRPr lang="es-ES_tradnl"/>
        </a:p>
      </dgm:t>
    </dgm:pt>
    <dgm:pt modelId="{9F5246C3-51BF-9A44-AA84-91D7E79B8810}">
      <dgm:prSet phldrT="[Texto]" custT="1"/>
      <dgm:spPr/>
      <dgm:t>
        <a:bodyPr/>
        <a:lstStyle/>
        <a:p>
          <a:r>
            <a:rPr lang="es-ES_tradnl" sz="2400" dirty="0" smtClean="0"/>
            <a:t>&lt;Actividad 1&gt; </a:t>
          </a:r>
          <a:endParaRPr lang="es-ES_tradnl" sz="2400" dirty="0"/>
        </a:p>
      </dgm:t>
    </dgm:pt>
    <dgm:pt modelId="{0CD0D612-110B-0940-9A63-0D6C7A6F1294}" type="parTrans" cxnId="{A4490FB0-03B7-9A46-8DCB-4E94672F647E}">
      <dgm:prSet/>
      <dgm:spPr/>
      <dgm:t>
        <a:bodyPr/>
        <a:lstStyle/>
        <a:p>
          <a:endParaRPr lang="es-ES_tradnl"/>
        </a:p>
      </dgm:t>
    </dgm:pt>
    <dgm:pt modelId="{8EBCE5F3-6282-0A49-BB17-D53CA6F191CC}" type="sibTrans" cxnId="{A4490FB0-03B7-9A46-8DCB-4E94672F647E}">
      <dgm:prSet/>
      <dgm:spPr/>
      <dgm:t>
        <a:bodyPr/>
        <a:lstStyle/>
        <a:p>
          <a:endParaRPr lang="es-ES_tradnl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BB6A9CB8-8A4D-AF45-96D4-84F9C227ABB2}" srcId="{9D305326-BB37-0E4B-8E1F-4231B9A567B5}" destId="{32E2D5C0-D2FC-8D4B-B15B-6496AD75C591}" srcOrd="0" destOrd="0" parTransId="{881D26A1-AF03-4B44-A2BD-E1F8878E5863}" sibTransId="{5ED1EE88-2609-7648-A61C-909282D7E34B}"/>
    <dgm:cxn modelId="{ECA5F2D7-F2A0-304D-AB93-13068A7C7B9F}" srcId="{E38E36DC-8476-8648-95EA-7EC93365B916}" destId="{258949C2-C04F-0C4A-9681-1319C0A6B919}" srcOrd="0" destOrd="0" parTransId="{2FFF826B-41C1-9E44-8E75-2E6A02BED2C4}" sibTransId="{894CF317-4546-9245-9647-E7907902D5A7}"/>
    <dgm:cxn modelId="{8BFE041B-859E-624F-8FFE-483FD6ABFA03}" type="presOf" srcId="{9F5246C3-51BF-9A44-AA84-91D7E79B8810}" destId="{8B14C782-AF89-0F47-9D34-C6D40538E8B7}" srcOrd="0" destOrd="6" presId="urn:microsoft.com/office/officeart/2005/8/layout/vList2"/>
    <dgm:cxn modelId="{D6856365-6D18-934F-B3A2-C24BE0D76A15}" type="presOf" srcId="{32E2D5C0-D2FC-8D4B-B15B-6496AD75C591}" destId="{8B14C782-AF89-0F47-9D34-C6D40538E8B7}" srcOrd="0" destOrd="4" presId="urn:microsoft.com/office/officeart/2005/8/layout/vList2"/>
    <dgm:cxn modelId="{5FAAB9F8-5BDC-F243-BEE2-DE6E7C7AF87E}" type="presOf" srcId="{927CFBBD-7561-3441-9293-83FC6B8C6F6D}" destId="{93AD242E-5196-0644-B8AF-125C0C321C50}" srcOrd="0" destOrd="0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B09D9AA8-BEA4-464D-81E6-726140EC9F08}" type="presOf" srcId="{175D5496-2C36-C143-8B8F-EBA50B08BF20}" destId="{8B14C782-AF89-0F47-9D34-C6D40538E8B7}" srcOrd="0" destOrd="5" presId="urn:microsoft.com/office/officeart/2005/8/layout/vList2"/>
    <dgm:cxn modelId="{B0B8DA10-0331-9C4D-8141-652D05875E70}" type="presOf" srcId="{9D305326-BB37-0E4B-8E1F-4231B9A567B5}" destId="{8B14C782-AF89-0F47-9D34-C6D40538E8B7}" srcOrd="0" destOrd="3" presId="urn:microsoft.com/office/officeart/2005/8/layout/vList2"/>
    <dgm:cxn modelId="{A4490FB0-03B7-9A46-8DCB-4E94672F647E}" srcId="{175D5496-2C36-C143-8B8F-EBA50B08BF20}" destId="{9F5246C3-51BF-9A44-AA84-91D7E79B8810}" srcOrd="0" destOrd="0" parTransId="{0CD0D612-110B-0940-9A63-0D6C7A6F1294}" sibTransId="{8EBCE5F3-6282-0A49-BB17-D53CA6F191CC}"/>
    <dgm:cxn modelId="{A1B01A96-3F55-E140-B019-2C04E8B16137}" srcId="{E0895953-413D-EA40-9010-D79FE0AB8E3F}" destId="{9D305326-BB37-0E4B-8E1F-4231B9A567B5}" srcOrd="2" destOrd="0" parTransId="{B737335F-1F8F-2745-B04E-AFA2490EE9EC}" sibTransId="{BC586479-6AB1-9F4E-899E-24667B4C0E24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D21F65C8-9DA1-2C47-8D5F-7A060AAC47D9}" type="presOf" srcId="{E0895953-413D-EA40-9010-D79FE0AB8E3F}" destId="{78C8E693-FE6C-6F46-8864-984326505708}" srcOrd="0" destOrd="0" presId="urn:microsoft.com/office/officeart/2005/8/layout/vList2"/>
    <dgm:cxn modelId="{3CC96C8D-A3ED-D84A-BEE5-96FC970ACD7D}" srcId="{E0895953-413D-EA40-9010-D79FE0AB8E3F}" destId="{175D5496-2C36-C143-8B8F-EBA50B08BF20}" srcOrd="3" destOrd="0" parTransId="{F5E6B224-DBD4-7449-A661-532C979C4AFD}" sibTransId="{9C75136B-6D82-2A4F-9965-6FF4BD0C98FF}"/>
    <dgm:cxn modelId="{9387E409-F1D8-1647-8ACF-516B0D240831}" type="presOf" srcId="{E38E36DC-8476-8648-95EA-7EC93365B916}" destId="{8B14C782-AF89-0F47-9D34-C6D40538E8B7}" srcOrd="0" destOrd="1" presId="urn:microsoft.com/office/officeart/2005/8/layout/vList2"/>
    <dgm:cxn modelId="{CA3DA237-C611-1146-943A-0B4186E4A61E}" type="presOf" srcId="{258949C2-C04F-0C4A-9681-1319C0A6B919}" destId="{8B14C782-AF89-0F47-9D34-C6D40538E8B7}" srcOrd="0" destOrd="2" presId="urn:microsoft.com/office/officeart/2005/8/layout/vList2"/>
    <dgm:cxn modelId="{6219AACB-19ED-4546-940F-9DB8C5DD15B2}" type="presOf" srcId="{406419E1-0FFF-354F-A0D0-2719B35FB9C6}" destId="{8B14C782-AF89-0F47-9D34-C6D40538E8B7}" srcOrd="0" destOrd="0" presId="urn:microsoft.com/office/officeart/2005/8/layout/vList2"/>
    <dgm:cxn modelId="{367FFF72-11FA-7D43-842B-2B7DCA364A89}" type="presParOf" srcId="{93AD242E-5196-0644-B8AF-125C0C321C50}" destId="{78C8E693-FE6C-6F46-8864-984326505708}" srcOrd="0" destOrd="0" presId="urn:microsoft.com/office/officeart/2005/8/layout/vList2"/>
    <dgm:cxn modelId="{51E88377-D555-6E4E-B1F4-F14A1A27916F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3867F-9EB2-CB4A-A76B-80323EEF8ACC}">
      <dsp:nvSpPr>
        <dsp:cNvPr id="0" name=""/>
        <dsp:cNvSpPr/>
      </dsp:nvSpPr>
      <dsp:spPr>
        <a:xfrm>
          <a:off x="7392" y="335348"/>
          <a:ext cx="2495219" cy="897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Visionamiento</a:t>
          </a:r>
          <a:endParaRPr lang="es-ES_tradnl" sz="2400" b="1" kern="1200" dirty="0"/>
        </a:p>
      </dsp:txBody>
      <dsp:txXfrm>
        <a:off x="7392" y="335348"/>
        <a:ext cx="2495219" cy="598252"/>
      </dsp:txXfrm>
    </dsp:sp>
    <dsp:sp modelId="{1E40FBA3-22D4-604E-A1A0-E2C75370B1DC}">
      <dsp:nvSpPr>
        <dsp:cNvPr id="0" name=""/>
        <dsp:cNvSpPr/>
      </dsp:nvSpPr>
      <dsp:spPr>
        <a:xfrm>
          <a:off x="377010" y="991375"/>
          <a:ext cx="2775956" cy="1128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Marco Teórico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Definición y descripción del problema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Diseño de la solución</a:t>
          </a:r>
          <a:endParaRPr lang="es-ES" sz="1600" kern="1200" dirty="0"/>
        </a:p>
      </dsp:txBody>
      <dsp:txXfrm>
        <a:off x="410067" y="1024432"/>
        <a:ext cx="2709842" cy="1062538"/>
      </dsp:txXfrm>
    </dsp:sp>
    <dsp:sp modelId="{D9018B84-3A3F-D046-A7BD-59D0AE9B2DCE}">
      <dsp:nvSpPr>
        <dsp:cNvPr id="0" name=""/>
        <dsp:cNvSpPr/>
      </dsp:nvSpPr>
      <dsp:spPr>
        <a:xfrm rot="21580294">
          <a:off x="2915447" y="312132"/>
          <a:ext cx="875241" cy="6206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400" kern="1200"/>
        </a:p>
      </dsp:txBody>
      <dsp:txXfrm>
        <a:off x="2915449" y="436792"/>
        <a:ext cx="689052" cy="372378"/>
      </dsp:txXfrm>
    </dsp:sp>
    <dsp:sp modelId="{A32CD7A2-F3E3-E245-9397-318AE19BCFD7}">
      <dsp:nvSpPr>
        <dsp:cNvPr id="0" name=""/>
        <dsp:cNvSpPr/>
      </dsp:nvSpPr>
      <dsp:spPr>
        <a:xfrm>
          <a:off x="4153984" y="306460"/>
          <a:ext cx="4280948" cy="897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Vocabulario RDF para el desarrollo del WS</a:t>
          </a:r>
          <a:endParaRPr lang="es-ES_tradnl" sz="2400" b="1" kern="1200" dirty="0"/>
        </a:p>
      </dsp:txBody>
      <dsp:txXfrm>
        <a:off x="4153984" y="306460"/>
        <a:ext cx="4280948" cy="598252"/>
      </dsp:txXfrm>
    </dsp:sp>
    <dsp:sp modelId="{AF2FE904-2BE1-4140-A604-47FDB6548168}">
      <dsp:nvSpPr>
        <dsp:cNvPr id="0" name=""/>
        <dsp:cNvSpPr/>
      </dsp:nvSpPr>
      <dsp:spPr>
        <a:xfrm>
          <a:off x="5658441" y="1141783"/>
          <a:ext cx="2495219" cy="1244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600" kern="1200" dirty="0" smtClean="0"/>
            <a:t>Vocabulario para anotar Servicios Web semánticamente</a:t>
          </a:r>
          <a:endParaRPr lang="es-ES_tradnl" sz="1600" kern="1200" dirty="0"/>
        </a:p>
      </dsp:txBody>
      <dsp:txXfrm>
        <a:off x="5694882" y="1178224"/>
        <a:ext cx="2422337" cy="1171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3867F-9EB2-CB4A-A76B-80323EEF8ACC}">
      <dsp:nvSpPr>
        <dsp:cNvPr id="0" name=""/>
        <dsp:cNvSpPr/>
      </dsp:nvSpPr>
      <dsp:spPr>
        <a:xfrm>
          <a:off x="3495" y="18953"/>
          <a:ext cx="3000611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smtClean="0"/>
            <a:t>Web Service</a:t>
          </a:r>
          <a:endParaRPr lang="es-ES_tradnl" sz="2400" b="1" kern="1200" dirty="0"/>
        </a:p>
      </dsp:txBody>
      <dsp:txXfrm>
        <a:off x="3495" y="18953"/>
        <a:ext cx="3000611" cy="777600"/>
      </dsp:txXfrm>
    </dsp:sp>
    <dsp:sp modelId="{1E40FBA3-22D4-604E-A1A0-E2C75370B1DC}">
      <dsp:nvSpPr>
        <dsp:cNvPr id="0" name=""/>
        <dsp:cNvSpPr/>
      </dsp:nvSpPr>
      <dsp:spPr>
        <a:xfrm>
          <a:off x="618078" y="796553"/>
          <a:ext cx="3000611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600" kern="1200" dirty="0" smtClean="0">
              <a:latin typeface="+mn-lt"/>
            </a:rPr>
            <a:t>WS Tokenización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600" kern="1200" dirty="0" smtClean="0">
              <a:latin typeface="+mn-lt"/>
            </a:rPr>
            <a:t>WS Extracción de Entidades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600" kern="1200" dirty="0" smtClean="0">
              <a:latin typeface="+mn-lt"/>
            </a:rPr>
            <a:t>WS Desambiguación y Enlace</a:t>
          </a:r>
          <a:endParaRPr lang="es-EC" sz="1600" kern="1200" dirty="0">
            <a:latin typeface="+mn-lt"/>
          </a:endParaRPr>
        </a:p>
      </dsp:txBody>
      <dsp:txXfrm>
        <a:off x="663628" y="842103"/>
        <a:ext cx="2909511" cy="1464100"/>
      </dsp:txXfrm>
    </dsp:sp>
    <dsp:sp modelId="{D9018B84-3A3F-D046-A7BD-59D0AE9B2DCE}">
      <dsp:nvSpPr>
        <dsp:cNvPr id="0" name=""/>
        <dsp:cNvSpPr/>
      </dsp:nvSpPr>
      <dsp:spPr>
        <a:xfrm>
          <a:off x="3458989" y="34221"/>
          <a:ext cx="964349" cy="7470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2200" kern="1200"/>
        </a:p>
      </dsp:txBody>
      <dsp:txXfrm>
        <a:off x="3458989" y="183634"/>
        <a:ext cx="740230" cy="448239"/>
      </dsp:txXfrm>
    </dsp:sp>
    <dsp:sp modelId="{A32CD7A2-F3E3-E245-9397-318AE19BCFD7}">
      <dsp:nvSpPr>
        <dsp:cNvPr id="0" name=""/>
        <dsp:cNvSpPr/>
      </dsp:nvSpPr>
      <dsp:spPr>
        <a:xfrm>
          <a:off x="4823634" y="18953"/>
          <a:ext cx="3000611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Pruebas y Cierre</a:t>
          </a:r>
          <a:endParaRPr lang="es-ES_tradnl" sz="2400" b="1" kern="1200" dirty="0"/>
        </a:p>
      </dsp:txBody>
      <dsp:txXfrm>
        <a:off x="4823634" y="18953"/>
        <a:ext cx="3000611" cy="777600"/>
      </dsp:txXfrm>
    </dsp:sp>
    <dsp:sp modelId="{AF2FE904-2BE1-4140-A604-47FDB6548168}">
      <dsp:nvSpPr>
        <dsp:cNvPr id="0" name=""/>
        <dsp:cNvSpPr/>
      </dsp:nvSpPr>
      <dsp:spPr>
        <a:xfrm>
          <a:off x="5438217" y="796553"/>
          <a:ext cx="3000611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364"/>
          <a:ext cx="8442325" cy="5262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Visionamiento</a:t>
          </a:r>
          <a:endParaRPr lang="es-ES_tradnl" sz="2400" b="1" kern="1200" dirty="0"/>
        </a:p>
      </dsp:txBody>
      <dsp:txXfrm>
        <a:off x="25688" y="29052"/>
        <a:ext cx="8390949" cy="474838"/>
      </dsp:txXfrm>
    </dsp:sp>
    <dsp:sp modelId="{8B14C782-AF89-0F47-9D34-C6D40538E8B7}">
      <dsp:nvSpPr>
        <dsp:cNvPr id="0" name=""/>
        <dsp:cNvSpPr/>
      </dsp:nvSpPr>
      <dsp:spPr>
        <a:xfrm>
          <a:off x="0" y="529578"/>
          <a:ext cx="8442325" cy="327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err="1" smtClean="0"/>
            <a:t>Problem</a:t>
          </a:r>
          <a:r>
            <a:rPr lang="es-ES" sz="2400" kern="1200" dirty="0" smtClean="0"/>
            <a:t>á</a:t>
          </a:r>
          <a:r>
            <a:rPr lang="es-ES_tradnl" sz="2400" kern="1200" smtClean="0"/>
            <a:t>tica, Objetivos y Soluciones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 propuestos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Marco Teórico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Objetivos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err="1" smtClean="0"/>
            <a:t>Problem</a:t>
          </a:r>
          <a:r>
            <a:rPr lang="es-ES" sz="2400" kern="1200" dirty="0" smtClean="0"/>
            <a:t>á</a:t>
          </a:r>
          <a:r>
            <a:rPr lang="es-ES_tradnl" sz="2400" kern="1200" dirty="0" smtClean="0"/>
            <a:t>tica y Diseño de la </a:t>
          </a:r>
          <a:r>
            <a:rPr lang="es-ES_tradnl" sz="2400" kern="1200" dirty="0" err="1" smtClean="0"/>
            <a:t>solucion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Actividades realizadas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&lt;Actividad 1&gt;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Actividades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&lt;Actividad 1&gt; </a:t>
          </a:r>
          <a:endParaRPr lang="es-ES_tradnl" sz="2400" kern="1200" dirty="0"/>
        </a:p>
      </dsp:txBody>
      <dsp:txXfrm>
        <a:off x="0" y="529578"/>
        <a:ext cx="8442325" cy="3277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85670"/>
          <a:ext cx="8442325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Vocabulario RDF para el desarrollo del WS</a:t>
          </a:r>
          <a:endParaRPr lang="es-ES_tradnl" sz="2400" b="1" kern="1200" dirty="0"/>
        </a:p>
      </dsp:txBody>
      <dsp:txXfrm>
        <a:off x="59399" y="145069"/>
        <a:ext cx="8323527" cy="1098002"/>
      </dsp:txXfrm>
    </dsp:sp>
    <dsp:sp modelId="{8B14C782-AF89-0F47-9D34-C6D40538E8B7}">
      <dsp:nvSpPr>
        <dsp:cNvPr id="0" name=""/>
        <dsp:cNvSpPr/>
      </dsp:nvSpPr>
      <dsp:spPr>
        <a:xfrm>
          <a:off x="0" y="1302471"/>
          <a:ext cx="8442325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Servicios Web anotados Semánticamente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 propuestos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Servicios Web anotados Semánticamente</a:t>
          </a:r>
          <a:endParaRPr lang="es-ES_tradnl" sz="2400" b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Actividades realizadas</a:t>
          </a:r>
          <a:endParaRPr lang="es-ES_tradnl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Actividades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Servicios Web anotados </a:t>
          </a:r>
          <a:r>
            <a:rPr lang="es-ES_tradnl" sz="2400" kern="1200" dirty="0" err="1" smtClean="0"/>
            <a:t>Semanticamente</a:t>
          </a:r>
          <a:endParaRPr lang="es-ES_tradnl" sz="2400" kern="1200" dirty="0"/>
        </a:p>
      </dsp:txBody>
      <dsp:txXfrm>
        <a:off x="0" y="1302471"/>
        <a:ext cx="8442325" cy="2421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106"/>
          <a:ext cx="8442325" cy="4520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Web Service</a:t>
          </a:r>
          <a:endParaRPr lang="es-ES_tradnl" sz="2400" b="1" kern="1200" dirty="0"/>
        </a:p>
      </dsp:txBody>
      <dsp:txXfrm>
        <a:off x="22069" y="25175"/>
        <a:ext cx="8398187" cy="407949"/>
      </dsp:txXfrm>
    </dsp:sp>
    <dsp:sp modelId="{8B14C782-AF89-0F47-9D34-C6D40538E8B7}">
      <dsp:nvSpPr>
        <dsp:cNvPr id="0" name=""/>
        <dsp:cNvSpPr/>
      </dsp:nvSpPr>
      <dsp:spPr>
        <a:xfrm>
          <a:off x="0" y="455194"/>
          <a:ext cx="8442325" cy="3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Desarrollo de Servicios Web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 propuestos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err="1" smtClean="0"/>
            <a:t>Creaci</a:t>
          </a:r>
          <a:r>
            <a:rPr lang="es-ES" sz="2400" kern="1200" dirty="0" smtClean="0"/>
            <a:t>ó</a:t>
          </a:r>
          <a:r>
            <a:rPr lang="es-ES_tradnl" sz="2400" kern="1200" dirty="0" smtClean="0"/>
            <a:t>n de WS para </a:t>
          </a:r>
          <a:r>
            <a:rPr lang="es-ES_tradnl" sz="2400" kern="1200" dirty="0" smtClean="0"/>
            <a:t>Tokenización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err="1" smtClean="0"/>
            <a:t>Creaci</a:t>
          </a:r>
          <a:r>
            <a:rPr lang="es-ES" sz="2400" kern="1200" dirty="0" smtClean="0"/>
            <a:t>ó</a:t>
          </a:r>
          <a:r>
            <a:rPr lang="es-ES_tradnl" sz="2400" kern="1200" dirty="0" smtClean="0"/>
            <a:t>n de WS para Extracci</a:t>
          </a:r>
          <a:r>
            <a:rPr lang="es-ES_tradnl" sz="2400" kern="1200" dirty="0" smtClean="0"/>
            <a:t>ón de Entidades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err="1" smtClean="0"/>
            <a:t>Creaci</a:t>
          </a:r>
          <a:r>
            <a:rPr lang="es-ES" sz="2400" kern="1200" dirty="0" smtClean="0"/>
            <a:t>ó</a:t>
          </a:r>
          <a:r>
            <a:rPr lang="es-ES_tradnl" sz="2400" kern="1200" dirty="0" smtClean="0"/>
            <a:t>n de WS </a:t>
          </a:r>
          <a:r>
            <a:rPr lang="es-ES_tradnl" sz="2400" kern="1200" smtClean="0"/>
            <a:t>para Desambiguación </a:t>
          </a:r>
          <a:r>
            <a:rPr lang="es-ES_tradnl" sz="2400" kern="1200" dirty="0" smtClean="0"/>
            <a:t>y Enlace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Actividades realizadas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&lt;Actividad 1&gt;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Actividades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&lt;Actividad 1&gt; </a:t>
          </a:r>
          <a:endParaRPr lang="es-ES_tradnl" sz="2400" kern="1200" dirty="0"/>
        </a:p>
      </dsp:txBody>
      <dsp:txXfrm>
        <a:off x="0" y="455194"/>
        <a:ext cx="8442325" cy="33517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2484"/>
          <a:ext cx="8442325" cy="5593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&lt;X&gt;</a:t>
          </a:r>
          <a:endParaRPr lang="es-ES_tradnl" sz="2400" b="1" kern="1200" dirty="0"/>
        </a:p>
      </dsp:txBody>
      <dsp:txXfrm>
        <a:off x="27304" y="29788"/>
        <a:ext cx="8387717" cy="504708"/>
      </dsp:txXfrm>
    </dsp:sp>
    <dsp:sp modelId="{8B14C782-AF89-0F47-9D34-C6D40538E8B7}">
      <dsp:nvSpPr>
        <dsp:cNvPr id="0" name=""/>
        <dsp:cNvSpPr/>
      </dsp:nvSpPr>
      <dsp:spPr>
        <a:xfrm>
          <a:off x="0" y="561800"/>
          <a:ext cx="8442325" cy="3245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&lt;Descripción de la fase&gt;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 propuestos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&lt;Entregable 1&gt; </a:t>
          </a:r>
          <a:r>
            <a:rPr lang="es-ES_tradnl" sz="1800" kern="1200" dirty="0" smtClean="0">
              <a:solidFill>
                <a:schemeClr val="bg2"/>
              </a:solidFill>
            </a:rPr>
            <a:t>Un entregable corresponde a un elemento tangible como resultado del desarrollo de una o varias actividades de la fase. Ejemplo: Diseño de arquitectura de interoperabilidad de datos</a:t>
          </a:r>
          <a:r>
            <a:rPr lang="es-ES_tradnl" sz="2400" kern="1200" dirty="0" smtClean="0"/>
            <a:t>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Actividades realizadas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&lt;Actividad 1&gt;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Actividades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&lt;Actividad 1&gt; </a:t>
          </a:r>
          <a:endParaRPr lang="es-ES_tradnl" sz="2400" kern="1200" dirty="0"/>
        </a:p>
      </dsp:txBody>
      <dsp:txXfrm>
        <a:off x="0" y="561800"/>
        <a:ext cx="8442325" cy="3245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A2C4-2F6D-B046-ACF4-04F0ED078194}" type="datetimeFigureOut">
              <a:rPr lang="es-ES_tradnl" smtClean="0"/>
              <a:pPr/>
              <a:t>14/05/14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EC829-9FD3-BB48-9A3E-8801DDC45286}" type="slidenum">
              <a:rPr lang="es-ES_tradnl" smtClean="0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42675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775CDD-18DC-4E51-9287-721C52128C4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9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7BDD6-9175-4DB5-BA50-ABADE32E0D8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0E6FE-7F1D-6F43-8C8A-04793B7E9C1C}" type="slidenum">
              <a:rPr lang="en-US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4469D-5CB2-4D32-B676-ED75984310E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2F7E1-72AD-4225-B0A0-266F8181CD5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Guidelines ppt_title slid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82750"/>
            <a:ext cx="9144000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7313" y="330200"/>
            <a:ext cx="898207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4" descr="EC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59575" y="6091238"/>
            <a:ext cx="20462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3914775"/>
            <a:ext cx="7772400" cy="541338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9400" y="4519613"/>
            <a:ext cx="7620000" cy="558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/>
              <a:t>Presentation Sub-title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79400" y="6342063"/>
            <a:ext cx="2133600" cy="265112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CFA9F1-75C4-4108-A59F-30D95393D0FC}" type="datetime3">
              <a:rPr lang="en-US"/>
              <a:pPr>
                <a:defRPr/>
              </a:pPr>
              <a:t>14 mayo 2014</a:t>
            </a:fld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379538" y="6342063"/>
            <a:ext cx="2286000" cy="2651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19A18-7200-44EE-9CF2-9D6905E126F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5438" y="274638"/>
            <a:ext cx="2109787" cy="5207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274638"/>
            <a:ext cx="6180138" cy="5207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8A75-CE1D-4AD6-B591-72CF0C0547C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2C2C-E922-48B6-A157-E936D986BF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845B-BADD-498D-85FD-6F17C1205A0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86538" y="1600200"/>
            <a:ext cx="210026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82575" y="1600200"/>
            <a:ext cx="6151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01F0-6D74-4FAD-896B-742C4A764F3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DB27E-4B26-4450-BA46-8EEDB01567B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DCD4F-826D-4964-BB26-FB77B4CF8CC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0E7B0-85FF-4C63-8D81-674F58C7DFC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D2B2-BC48-4DC3-B052-03180F1392F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3F349-4635-4C68-B814-AA22BFF9995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1E893-0CCC-431B-A171-2740B4B1ED2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74638"/>
            <a:ext cx="84423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75804"/>
            <a:ext cx="84423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7250" y="6461125"/>
            <a:ext cx="381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 b="1">
                <a:solidFill>
                  <a:srgbClr val="4E84C4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fld id="{EACC4F6F-703F-4A46-BD8E-20B454532C4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721475" y="6459538"/>
            <a:ext cx="14128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5762944E-C58F-46B4-9617-D767903B50B7}" type="datetime3">
              <a:rPr lang="en-US" sz="900">
                <a:solidFill>
                  <a:srgbClr val="4E84C4"/>
                </a:solidFill>
                <a:latin typeface="Myriad Pro" pitchFamily="34" charset="0"/>
              </a:rPr>
              <a:pPr algn="r">
                <a:spcBef>
                  <a:spcPct val="50000"/>
                </a:spcBef>
                <a:defRPr/>
              </a:pPr>
              <a:t>14 mayo 2014</a:t>
            </a:fld>
            <a:endParaRPr lang="en-US" sz="900">
              <a:solidFill>
                <a:srgbClr val="4E84C4"/>
              </a:solidFill>
              <a:latin typeface="Myriad Pro" pitchFamily="34" charset="0"/>
            </a:endParaRPr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338667" y="1134528"/>
            <a:ext cx="8466666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E84C4"/>
          </a:solidFill>
          <a:latin typeface="Gill Sans"/>
          <a:ea typeface="ＭＳ Ｐゴシック" pitchFamily="-109" charset="-128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9pPr>
    </p:titleStyle>
    <p:bodyStyle>
      <a:lvl1pPr marL="41275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Ø"/>
        <a:defRPr sz="2800">
          <a:solidFill>
            <a:schemeClr val="tx1"/>
          </a:solidFill>
          <a:latin typeface="Gill Sans"/>
          <a:ea typeface="ＭＳ Ｐゴシック" pitchFamily="-109" charset="-128"/>
          <a:cs typeface="Gill Sans"/>
        </a:defRPr>
      </a:lvl1pPr>
      <a:lvl2pPr marL="81280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§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2pPr>
      <a:lvl3pPr marL="1084263" indent="-2714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8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4pPr>
      <a:lvl5pPr marL="1493838" indent="-1222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5pPr>
      <a:lvl6pPr marL="19510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6pPr>
      <a:lvl7pPr marL="24082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7pPr>
      <a:lvl8pPr marL="28654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8pPr>
      <a:lvl9pPr marL="33226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B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485900"/>
            <a:ext cx="9144000" cy="5372100"/>
            <a:chOff x="0" y="936"/>
            <a:chExt cx="5760" cy="3384"/>
          </a:xfrm>
        </p:grpSpPr>
        <p:pic>
          <p:nvPicPr>
            <p:cNvPr id="2054" name="Picture 3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273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4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887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5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58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7" name="Picture 6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0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7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185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9" name="Picture 8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3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9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48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0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63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2" name="Picture 11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78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3" name="Picture 12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93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4" name="Picture 13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/>
            <a:stretch>
              <a:fillRect/>
            </a:stretch>
          </p:blipFill>
          <p:spPr bwMode="auto">
            <a:xfrm>
              <a:off x="0" y="936"/>
              <a:ext cx="5760" cy="2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14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 b="55132"/>
            <a:stretch>
              <a:fillRect/>
            </a:stretch>
          </p:blipFill>
          <p:spPr bwMode="auto">
            <a:xfrm>
              <a:off x="0" y="2816"/>
              <a:ext cx="5760" cy="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3427413"/>
            <a:ext cx="56308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277813" y="4017963"/>
            <a:ext cx="56292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a typeface="+mn-ea"/>
            </a:endParaRPr>
          </a:p>
        </p:txBody>
      </p:sp>
      <p:pic>
        <p:nvPicPr>
          <p:cNvPr id="2053" name="Picture 17" descr="tcs-tran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9250" y="6450013"/>
            <a:ext cx="28432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9899" y="4180416"/>
            <a:ext cx="8149168" cy="203411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300" dirty="0">
                <a:solidFill>
                  <a:schemeClr val="accent2">
                    <a:lumMod val="50000"/>
                  </a:schemeClr>
                </a:solidFill>
              </a:rPr>
              <a:t>Jhonny  Zaruma</a:t>
            </a:r>
            <a:br>
              <a:rPr lang="es-ES" sz="23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23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Tutor: Ing. Nelson Piedra</a:t>
            </a:r>
            <a:br>
              <a:rPr lang="es-ES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ES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_tradnl" sz="23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16-05-</a:t>
            </a:r>
            <a:r>
              <a:rPr lang="es-ES_tradnl" sz="23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r>
              <a:rPr lang="es-ES" sz="4000" i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/>
            </a:r>
            <a:br>
              <a:rPr lang="es-ES" sz="4000" i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72274" y="455081"/>
            <a:ext cx="5571070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UNIVERSIDAD TÉCNICA PARTICULAR DE LOJA</a:t>
            </a:r>
          </a:p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stral"/>
                <a:cs typeface="Mistral"/>
              </a:rPr>
              <a:t>La Universidad Católica de Loja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3D2B2-BC48-4DC3-B052-03180F1392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Imagen 6" descr="escudo UTP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741" y="169330"/>
            <a:ext cx="685800" cy="1041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75723" y="1471070"/>
            <a:ext cx="7840134" cy="9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Titulación de Sistemas Informáticos y Computación </a:t>
            </a:r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77326" y="2876523"/>
            <a:ext cx="7840134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Servicios Web para Extracción de Entidades desde Contenido HTML. Piloto en sitios con recursos abiertos OCW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216537"/>
              </p:ext>
            </p:extLst>
          </p:nvPr>
        </p:nvGraphicFramePr>
        <p:xfrm>
          <a:off x="342900" y="1337691"/>
          <a:ext cx="8442325" cy="3810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23936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931154"/>
              </p:ext>
            </p:extLst>
          </p:nvPr>
        </p:nvGraphicFramePr>
        <p:xfrm>
          <a:off x="342900" y="1337691"/>
          <a:ext cx="8442325" cy="3810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23936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42900" y="1337691"/>
          <a:ext cx="8442325" cy="3810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0546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Avances</a:t>
            </a:r>
            <a:r>
              <a:rPr lang="en-GB" dirty="0" smtClean="0"/>
              <a:t> del </a:t>
            </a:r>
            <a:r>
              <a:rPr lang="en-GB" dirty="0" err="1" smtClean="0"/>
              <a:t>proyecto</a:t>
            </a:r>
            <a:endParaRPr lang="en-GB" dirty="0"/>
          </a:p>
        </p:txBody>
      </p:sp>
      <p:sp>
        <p:nvSpPr>
          <p:cNvPr id="31749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477250" y="6394450"/>
            <a:ext cx="381000" cy="265113"/>
          </a:xfrm>
          <a:noFill/>
        </p:spPr>
        <p:txBody>
          <a:bodyPr/>
          <a:lstStyle/>
          <a:p>
            <a:fld id="{76AD9D16-7A5F-3148-9EA2-9F4ECDE2AD52}" type="slidenum">
              <a:rPr lang="en-GB"/>
              <a:pPr/>
              <a:t>13</a:t>
            </a:fld>
            <a:endParaRPr lang="en-GB"/>
          </a:p>
        </p:txBody>
      </p:sp>
      <p:sp>
        <p:nvSpPr>
          <p:cNvPr id="31751" name="AutoShape 2"/>
          <p:cNvSpPr>
            <a:spLocks noChangeArrowheads="1"/>
          </p:cNvSpPr>
          <p:nvPr/>
        </p:nvSpPr>
        <p:spPr bwMode="auto">
          <a:xfrm>
            <a:off x="261938" y="1039813"/>
            <a:ext cx="8499475" cy="1317625"/>
          </a:xfrm>
          <a:prstGeom prst="roundRect">
            <a:avLst>
              <a:gd name="adj" fmla="val 9921"/>
            </a:avLst>
          </a:prstGeom>
          <a:gradFill rotWithShape="1">
            <a:gsLst>
              <a:gs pos="0">
                <a:srgbClr val="F6F4F3"/>
              </a:gs>
              <a:gs pos="100000">
                <a:srgbClr val="E3DFD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52" name="TextBox 31"/>
          <p:cNvSpPr txBox="1">
            <a:spLocks noChangeArrowheads="1"/>
          </p:cNvSpPr>
          <p:nvPr/>
        </p:nvSpPr>
        <p:spPr bwMode="auto">
          <a:xfrm>
            <a:off x="393700" y="1143000"/>
            <a:ext cx="1809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MX"/>
              <a:t>% Avance Real:</a:t>
            </a:r>
            <a:endParaRPr lang="en-US"/>
          </a:p>
        </p:txBody>
      </p:sp>
      <p:sp>
        <p:nvSpPr>
          <p:cNvPr id="31753" name="TextBox 32"/>
          <p:cNvSpPr txBox="1">
            <a:spLocks noChangeArrowheads="1"/>
          </p:cNvSpPr>
          <p:nvPr/>
        </p:nvSpPr>
        <p:spPr bwMode="auto">
          <a:xfrm>
            <a:off x="393700" y="1485900"/>
            <a:ext cx="2322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MX" dirty="0"/>
              <a:t>% Avance Esperado:</a:t>
            </a:r>
            <a:endParaRPr lang="en-US" dirty="0"/>
          </a:p>
        </p:txBody>
      </p:sp>
      <p:sp>
        <p:nvSpPr>
          <p:cNvPr id="31754" name="TextBox 33"/>
          <p:cNvSpPr txBox="1">
            <a:spLocks noChangeArrowheads="1"/>
          </p:cNvSpPr>
          <p:nvPr/>
        </p:nvSpPr>
        <p:spPr bwMode="auto">
          <a:xfrm>
            <a:off x="393700" y="1828800"/>
            <a:ext cx="2039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MX"/>
              <a:t>% Avance Desvío:</a:t>
            </a:r>
            <a:endParaRPr lang="en-US"/>
          </a:p>
        </p:txBody>
      </p:sp>
      <p:sp>
        <p:nvSpPr>
          <p:cNvPr id="31755" name="TextBox 34"/>
          <p:cNvSpPr txBox="1">
            <a:spLocks noChangeArrowheads="1"/>
          </p:cNvSpPr>
          <p:nvPr/>
        </p:nvSpPr>
        <p:spPr bwMode="auto">
          <a:xfrm>
            <a:off x="2692400" y="1151466"/>
            <a:ext cx="677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s-MX" dirty="0"/>
              <a:t>%</a:t>
            </a:r>
            <a:endParaRPr lang="en-US" dirty="0"/>
          </a:p>
        </p:txBody>
      </p:sp>
      <p:sp>
        <p:nvSpPr>
          <p:cNvPr id="31756" name="TextBox 35"/>
          <p:cNvSpPr txBox="1">
            <a:spLocks noChangeArrowheads="1"/>
          </p:cNvSpPr>
          <p:nvPr/>
        </p:nvSpPr>
        <p:spPr bwMode="auto">
          <a:xfrm>
            <a:off x="2679700" y="1473200"/>
            <a:ext cx="740833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s-MX" dirty="0"/>
              <a:t>%</a:t>
            </a:r>
            <a:endParaRPr lang="en-US" dirty="0"/>
          </a:p>
        </p:txBody>
      </p:sp>
      <p:sp>
        <p:nvSpPr>
          <p:cNvPr id="31757" name="TextBox 36"/>
          <p:cNvSpPr txBox="1">
            <a:spLocks noChangeArrowheads="1"/>
          </p:cNvSpPr>
          <p:nvPr/>
        </p:nvSpPr>
        <p:spPr bwMode="auto">
          <a:xfrm>
            <a:off x="2709335" y="1828800"/>
            <a:ext cx="69426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%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940051" y="1708150"/>
            <a:ext cx="1054100" cy="31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9" name="TextBox 39"/>
          <p:cNvSpPr txBox="1">
            <a:spLocks noChangeArrowheads="1"/>
          </p:cNvSpPr>
          <p:nvPr/>
        </p:nvSpPr>
        <p:spPr bwMode="auto">
          <a:xfrm>
            <a:off x="3543300" y="1143000"/>
            <a:ext cx="178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MX"/>
              <a:t>Observaciones:</a:t>
            </a:r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355597" y="2556916"/>
          <a:ext cx="8365066" cy="3674534"/>
        </p:xfrm>
        <a:graphic>
          <a:graphicData uri="http://schemas.openxmlformats.org/drawingml/2006/table">
            <a:tbl>
              <a:tblPr/>
              <a:tblGrid>
                <a:gridCol w="2301584"/>
                <a:gridCol w="1841266"/>
                <a:gridCol w="1631086"/>
                <a:gridCol w="908593"/>
                <a:gridCol w="1682537"/>
              </a:tblGrid>
              <a:tr h="1123546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Nombre Fase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Fecha fin real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Avance Estimado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Avance Real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Retraso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637747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747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747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747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116 Tabla"/>
          <p:cNvGraphicFramePr>
            <a:graphicFrameLocks noGrp="1"/>
          </p:cNvGraphicFramePr>
          <p:nvPr/>
        </p:nvGraphicFramePr>
        <p:xfrm>
          <a:off x="295275" y="1054100"/>
          <a:ext cx="8480425" cy="2511425"/>
        </p:xfrm>
        <a:graphic>
          <a:graphicData uri="http://schemas.openxmlformats.org/drawingml/2006/table">
            <a:tbl>
              <a:tblPr/>
              <a:tblGrid>
                <a:gridCol w="1122363"/>
                <a:gridCol w="2295525"/>
                <a:gridCol w="974725"/>
                <a:gridCol w="890587"/>
                <a:gridCol w="2438400"/>
                <a:gridCol w="758825"/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yriad Pro" pitchFamily="34" charset="0"/>
                        </a:rPr>
                        <a:t>Resp.</a:t>
                      </a:r>
                      <a:endParaRPr kumimoji="0" lang="es-E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yriad Pro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yriad Pro" pitchFamily="34" charset="0"/>
                        </a:rPr>
                        <a:t>Riesgo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yriad Pro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yriad Pro" pitchFamily="34" charset="0"/>
                        </a:rPr>
                        <a:t>Fecha Creación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yriad Pro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yriad Pro" pitchFamily="34" charset="0"/>
                        </a:rPr>
                        <a:t>Fecha Cierre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yriad Pro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yriad Pro" pitchFamily="34" charset="0"/>
                        </a:rPr>
                        <a:t>Mitigación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yriad Pro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yriad Pro" pitchFamily="34" charset="0"/>
                        </a:rPr>
                        <a:t>Estado/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yriad Pro" pitchFamily="34" charset="0"/>
                        </a:rPr>
                        <a:t>Impac.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yriad Pro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0" charset="0"/>
                        </a:rPr>
                        <a:t>Abierto</a:t>
                      </a: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-110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s-AR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0" name="9 Elipse"/>
          <p:cNvSpPr/>
          <p:nvPr/>
        </p:nvSpPr>
        <p:spPr>
          <a:xfrm>
            <a:off x="8302625" y="1727200"/>
            <a:ext cx="244475" cy="24447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35887" name="Rectangle 5"/>
          <p:cNvSpPr txBox="1">
            <a:spLocks noChangeArrowheads="1"/>
          </p:cNvSpPr>
          <p:nvPr/>
        </p:nvSpPr>
        <p:spPr bwMode="auto">
          <a:xfrm>
            <a:off x="342900" y="274638"/>
            <a:ext cx="84423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s-EC" sz="2800" b="1" dirty="0">
                <a:solidFill>
                  <a:srgbClr val="4E84C4"/>
                </a:solidFill>
                <a:latin typeface="Gill Sans"/>
                <a:cs typeface="Gill Sans"/>
              </a:rPr>
              <a:t>Riesgos del Proyecto</a:t>
            </a:r>
          </a:p>
        </p:txBody>
      </p:sp>
      <p:pic>
        <p:nvPicPr>
          <p:cNvPr id="35888" name="Imagen 5" descr="Logo ECC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3338" y="141288"/>
            <a:ext cx="233680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Principales problemas encontrados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&lt;&lt;Problema1 &gt;&gt;</a:t>
            </a:r>
          </a:p>
          <a:p>
            <a:r>
              <a:rPr lang="es-ES_tradnl" dirty="0" smtClean="0"/>
              <a:t>…</a:t>
            </a:r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Principales aprendizajes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&lt;&lt;Aprendizaje 1&gt;&gt;</a:t>
            </a:r>
          </a:p>
          <a:p>
            <a:r>
              <a:rPr lang="es-ES_tradnl" dirty="0" smtClean="0"/>
              <a:t>&lt;&lt;Aprendizaje 1I&gt;&gt;</a:t>
            </a:r>
          </a:p>
          <a:p>
            <a:r>
              <a:rPr lang="es-ES_tradnl" dirty="0" smtClean="0"/>
              <a:t>…</a:t>
            </a:r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47988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s-ES_tradnl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Preguntas ??</a:t>
            </a:r>
            <a:endParaRPr lang="en-GB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4663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Muchas Gracias</a:t>
            </a:r>
            <a:r>
              <a:rPr lang="en-GB" sz="4000" b="1" i="1" smtClean="0">
                <a:solidFill>
                  <a:srgbClr val="000099"/>
                </a:solidFill>
                <a:cs typeface="Arial" charset="0"/>
              </a:rPr>
              <a:t/>
            </a:r>
            <a:br>
              <a:rPr lang="en-GB" sz="4000" b="1" i="1" smtClean="0">
                <a:solidFill>
                  <a:srgbClr val="000099"/>
                </a:solidFill>
                <a:cs typeface="Arial" charset="0"/>
              </a:rPr>
            </a:br>
            <a:endParaRPr lang="en-GB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Agenda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 y Resultados Esperados</a:t>
            </a:r>
          </a:p>
          <a:p>
            <a:r>
              <a:rPr lang="es-ES_tradnl" dirty="0" smtClean="0"/>
              <a:t>Fases del Proyecto</a:t>
            </a:r>
          </a:p>
          <a:p>
            <a:r>
              <a:rPr lang="es-ES_tradnl" dirty="0" smtClean="0"/>
              <a:t>Detalle de Fases del Proyecto</a:t>
            </a:r>
          </a:p>
          <a:p>
            <a:r>
              <a:rPr lang="es-ES_tradnl" dirty="0" smtClean="0"/>
              <a:t>Avance General del Proyecto</a:t>
            </a:r>
          </a:p>
          <a:p>
            <a:r>
              <a:rPr lang="es-ES_tradnl" dirty="0" smtClean="0"/>
              <a:t>Riesgos del Proyecto</a:t>
            </a:r>
          </a:p>
          <a:p>
            <a:r>
              <a:rPr lang="es-ES_tradnl" dirty="0" smtClean="0"/>
              <a:t>Problemas encontrados</a:t>
            </a:r>
          </a:p>
          <a:p>
            <a:r>
              <a:rPr lang="es-ES_tradnl" dirty="0" smtClean="0"/>
              <a:t>Aprendizajes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generales del proyecto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49780" y="389467"/>
            <a:ext cx="7772400" cy="461433"/>
          </a:xfrm>
        </p:spPr>
        <p:txBody>
          <a:bodyPr/>
          <a:lstStyle/>
          <a:p>
            <a:r>
              <a:rPr lang="es-ES_tradnl" sz="2800" dirty="0" smtClean="0"/>
              <a:t>Parte I</a:t>
            </a:r>
            <a:endParaRPr lang="es-ES_tradnl" sz="2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Propósito del Proyecto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Propósito:</a:t>
            </a:r>
          </a:p>
          <a:p>
            <a:pPr lvl="1"/>
            <a:r>
              <a:rPr lang="es-ES_tradnl" dirty="0"/>
              <a:t>Desarrollar Servicios Web que extraigan entidades a </a:t>
            </a:r>
            <a:r>
              <a:rPr lang="es-ES_tradnl" dirty="0" smtClean="0"/>
              <a:t>partir </a:t>
            </a:r>
            <a:r>
              <a:rPr lang="es-ES_tradnl" dirty="0"/>
              <a:t>del contenido HTML, el piloto se ejecutará sobre </a:t>
            </a:r>
            <a:r>
              <a:rPr lang="es-ES_tradnl" dirty="0" smtClean="0"/>
              <a:t>contenidos </a:t>
            </a:r>
            <a:r>
              <a:rPr lang="es-ES_tradnl" dirty="0"/>
              <a:t>OCW</a:t>
            </a:r>
          </a:p>
          <a:p>
            <a:r>
              <a:rPr lang="es-ES_tradnl" dirty="0" smtClean="0"/>
              <a:t>Fecha de inicio del Proyecto:</a:t>
            </a:r>
          </a:p>
          <a:p>
            <a:pPr lvl="1"/>
            <a:r>
              <a:rPr lang="es-ES_tradnl" dirty="0" smtClean="0"/>
              <a:t>&lt;&lt;Fecha inicio&gt;&gt;</a:t>
            </a:r>
          </a:p>
          <a:p>
            <a:r>
              <a:rPr lang="es-ES_tradnl" dirty="0" smtClean="0"/>
              <a:t>Fecha de finalización del Proyecto:</a:t>
            </a:r>
          </a:p>
          <a:p>
            <a:pPr lvl="1"/>
            <a:r>
              <a:rPr lang="es-ES_tradnl" dirty="0" smtClean="0"/>
              <a:t>&lt;&lt;Fecha finalización&gt;&gt;</a:t>
            </a:r>
          </a:p>
          <a:p>
            <a:pPr lvl="1"/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Resultados Esperados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lvl="1">
              <a:buFont typeface="Wingdings" charset="2"/>
              <a:buChar char="Ø"/>
            </a:pPr>
            <a:r>
              <a:rPr lang="es-ES_tradnl" sz="2800" b="1" dirty="0"/>
              <a:t>Servicios </a:t>
            </a:r>
            <a:r>
              <a:rPr lang="es-ES_tradnl" sz="2800" b="1" dirty="0" smtClean="0"/>
              <a:t>Web(Anotados </a:t>
            </a:r>
            <a:r>
              <a:rPr lang="es-ES_tradnl" sz="2800" b="1" dirty="0" err="1" smtClean="0"/>
              <a:t>Semanticamente</a:t>
            </a:r>
            <a:r>
              <a:rPr lang="es-ES_tradnl" sz="2800" b="1" dirty="0" smtClean="0"/>
              <a:t>)</a:t>
            </a:r>
          </a:p>
          <a:p>
            <a:pPr lvl="1"/>
            <a:r>
              <a:rPr lang="es-ES_tradnl" sz="2800" dirty="0"/>
              <a:t>WS para Tokenización</a:t>
            </a:r>
          </a:p>
          <a:p>
            <a:pPr lvl="1"/>
            <a:r>
              <a:rPr lang="es-ES_tradnl" sz="2800" dirty="0"/>
              <a:t>WS para Extracción de entidades</a:t>
            </a:r>
          </a:p>
          <a:p>
            <a:pPr lvl="1"/>
            <a:r>
              <a:rPr lang="es-ES_tradnl" sz="2800" dirty="0"/>
              <a:t>WS para Desambiguación y Limpieza</a:t>
            </a:r>
          </a:p>
          <a:p>
            <a:pPr lvl="1"/>
            <a:r>
              <a:rPr lang="es-ES_tradnl" sz="2800" dirty="0"/>
              <a:t>WS para Enlace con LOD-Cloud</a:t>
            </a:r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Fases del Proyecto (Componentes)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005208"/>
              </p:ext>
            </p:extLst>
          </p:nvPr>
        </p:nvGraphicFramePr>
        <p:xfrm>
          <a:off x="342900" y="1337691"/>
          <a:ext cx="8442325" cy="245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430777"/>
              </p:ext>
            </p:extLst>
          </p:nvPr>
        </p:nvGraphicFramePr>
        <p:xfrm>
          <a:off x="292100" y="3894626"/>
          <a:ext cx="8442325" cy="2370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 del Proyecto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49780" y="321733"/>
            <a:ext cx="7772400" cy="529167"/>
          </a:xfrm>
        </p:spPr>
        <p:txBody>
          <a:bodyPr/>
          <a:lstStyle/>
          <a:p>
            <a:r>
              <a:rPr lang="es-ES_tradnl" sz="2800" dirty="0" smtClean="0"/>
              <a:t>Parte II</a:t>
            </a:r>
            <a:endParaRPr lang="es-ES_tradnl" sz="2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835089"/>
              </p:ext>
            </p:extLst>
          </p:nvPr>
        </p:nvGraphicFramePr>
        <p:xfrm>
          <a:off x="342900" y="1337691"/>
          <a:ext cx="8442325" cy="3810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image0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7801" y="2404534"/>
            <a:ext cx="7550030" cy="3132667"/>
          </a:xfrm>
          <a:prstGeom prst="rect">
            <a:avLst/>
          </a:prstGeom>
          <a:ln/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59735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84C4"/>
      </a:accent1>
      <a:accent2>
        <a:srgbClr val="6CCFF6"/>
      </a:accent2>
      <a:accent3>
        <a:srgbClr val="FFFFFF"/>
      </a:accent3>
      <a:accent4>
        <a:srgbClr val="000000"/>
      </a:accent4>
      <a:accent5>
        <a:srgbClr val="B2C2DE"/>
      </a:accent5>
      <a:accent6>
        <a:srgbClr val="61BBDF"/>
      </a:accent6>
      <a:hlink>
        <a:srgbClr val="54B948"/>
      </a:hlink>
      <a:folHlink>
        <a:srgbClr val="EF4135"/>
      </a:folHlink>
    </a:clrScheme>
    <a:fontScheme name="Default Design">
      <a:majorFont>
        <a:latin typeface="Myriad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84C4"/>
        </a:accent1>
        <a:accent2>
          <a:srgbClr val="6CCFF6"/>
        </a:accent2>
        <a:accent3>
          <a:srgbClr val="FFFFFF"/>
        </a:accent3>
        <a:accent4>
          <a:srgbClr val="000000"/>
        </a:accent4>
        <a:accent5>
          <a:srgbClr val="B2C2DE"/>
        </a:accent5>
        <a:accent6>
          <a:srgbClr val="61BBDF"/>
        </a:accent6>
        <a:hlink>
          <a:srgbClr val="54B948"/>
        </a:hlink>
        <a:folHlink>
          <a:srgbClr val="EF41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1">
  <a:themeElements>
    <a:clrScheme name="Divide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vider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vid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7361</TotalTime>
  <Words>462</Words>
  <Application>Microsoft Macintosh PowerPoint</Application>
  <PresentationFormat>Presentación en pantalla (4:3)</PresentationFormat>
  <Paragraphs>153</Paragraphs>
  <Slides>18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Default Design</vt:lpstr>
      <vt:lpstr>Divider1</vt:lpstr>
      <vt:lpstr>Jhonny  Zaruma  Tutor: Ing. Nelson Piedra  16-05-2014 </vt:lpstr>
      <vt:lpstr>Agenda</vt:lpstr>
      <vt:lpstr>Datos generales del proyecto</vt:lpstr>
      <vt:lpstr>Propósito del Proyecto</vt:lpstr>
      <vt:lpstr>Resultados Esperados</vt:lpstr>
      <vt:lpstr>Fases del Proyecto (Componentes)</vt:lpstr>
      <vt:lpstr>Estado del Proyecto</vt:lpstr>
      <vt:lpstr>Detalle de componentes</vt:lpstr>
      <vt:lpstr>Detalle de componentes</vt:lpstr>
      <vt:lpstr>Detalle de componentes</vt:lpstr>
      <vt:lpstr>Detalle de componentes</vt:lpstr>
      <vt:lpstr>Detalle de componentes</vt:lpstr>
      <vt:lpstr>Avances del proyecto</vt:lpstr>
      <vt:lpstr>Presentación de PowerPoint</vt:lpstr>
      <vt:lpstr>Principales problemas encontrados</vt:lpstr>
      <vt:lpstr>Principales aprendizajes</vt:lpstr>
      <vt:lpstr>Preguntas ??</vt:lpstr>
      <vt:lpstr>Muchas Gracias </vt:lpstr>
    </vt:vector>
  </TitlesOfParts>
  <Company>Tata Consultancy Services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utpl</cp:lastModifiedBy>
  <cp:revision>500</cp:revision>
  <dcterms:created xsi:type="dcterms:W3CDTF">2014-05-12T22:20:06Z</dcterms:created>
  <dcterms:modified xsi:type="dcterms:W3CDTF">2014-05-14T23:57:54Z</dcterms:modified>
</cp:coreProperties>
</file>