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71" r:id="rId3"/>
    <p:sldId id="352" r:id="rId4"/>
    <p:sldId id="351" r:id="rId5"/>
    <p:sldId id="354" r:id="rId6"/>
    <p:sldId id="365" r:id="rId7"/>
    <p:sldId id="363" r:id="rId8"/>
    <p:sldId id="368" r:id="rId9"/>
    <p:sldId id="373" r:id="rId10"/>
    <p:sldId id="374" r:id="rId11"/>
    <p:sldId id="375" r:id="rId12"/>
    <p:sldId id="376" r:id="rId13"/>
    <p:sldId id="362" r:id="rId14"/>
    <p:sldId id="372" r:id="rId15"/>
    <p:sldId id="347" r:id="rId16"/>
    <p:sldId id="350" r:id="rId17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2104" y="-1200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1800" b="1" dirty="0" err="1" smtClean="0"/>
            <a:t>Visionamiento</a:t>
          </a:r>
          <a:endParaRPr lang="es-ES_tradnl" sz="16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Estado del Arte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C" sz="1800" b="1" dirty="0" smtClean="0"/>
            <a:t>Vocabulario RDF para el desarrollo del WS</a:t>
          </a:r>
          <a:endParaRPr lang="es-ES_tradnl" sz="1800" b="1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8032A4B3-B463-4E46-BB9A-D9521E8151F8}">
      <dgm:prSet phldrT="[Texto]" custT="1"/>
      <dgm:spPr/>
      <dgm:t>
        <a:bodyPr/>
        <a:lstStyle/>
        <a:p>
          <a:r>
            <a:rPr lang="es-EC" sz="1800" b="1" dirty="0" smtClean="0"/>
            <a:t>Base de Conocimiento</a:t>
          </a:r>
          <a:endParaRPr lang="es-ES_tradnl" sz="1800" b="1" dirty="0"/>
        </a:p>
      </dgm:t>
    </dgm:pt>
    <dgm:pt modelId="{58669EDC-272D-4DBE-A8E0-D34C44090A1A}" type="parTrans" cxnId="{88E0DA72-83EC-44BF-B173-4D55148FD01F}">
      <dgm:prSet/>
      <dgm:spPr/>
      <dgm:t>
        <a:bodyPr/>
        <a:lstStyle/>
        <a:p>
          <a:endParaRPr lang="es-EC" sz="1400"/>
        </a:p>
      </dgm:t>
    </dgm:pt>
    <dgm:pt modelId="{C68693FC-50C8-4459-9CC1-6484F6FE58A8}" type="sibTrans" cxnId="{88E0DA72-83EC-44BF-B173-4D55148FD01F}">
      <dgm:prSet/>
      <dgm:spPr/>
      <dgm:t>
        <a:bodyPr/>
        <a:lstStyle/>
        <a:p>
          <a:endParaRPr lang="es-EC" sz="1400"/>
        </a:p>
      </dgm:t>
    </dgm:pt>
    <dgm:pt modelId="{C18F7C84-1395-43AC-8526-FCD74B2FEACB}">
      <dgm:prSet phldrT="[Texto]" custT="1"/>
      <dgm:spPr/>
      <dgm:t>
        <a:bodyPr/>
        <a:lstStyle/>
        <a:p>
          <a:r>
            <a:rPr lang="es-EC" sz="1800" b="1" dirty="0" smtClean="0"/>
            <a:t>Web </a:t>
          </a:r>
          <a:r>
            <a:rPr lang="es-EC" sz="1800" b="1" dirty="0" err="1" smtClean="0"/>
            <a:t>Service</a:t>
          </a:r>
          <a:endParaRPr lang="es-ES_tradnl" sz="1800" b="1" dirty="0"/>
        </a:p>
      </dgm:t>
    </dgm:pt>
    <dgm:pt modelId="{D8313B70-1F03-420B-A4DF-36D3A798E742}" type="parTrans" cxnId="{74707F39-34B8-49E8-94F3-40227103BBDC}">
      <dgm:prSet/>
      <dgm:spPr/>
      <dgm:t>
        <a:bodyPr/>
        <a:lstStyle/>
        <a:p>
          <a:endParaRPr lang="es-EC" sz="1400"/>
        </a:p>
      </dgm:t>
    </dgm:pt>
    <dgm:pt modelId="{9BE508F2-1EF2-4E25-A763-1DB98973C972}" type="sibTrans" cxnId="{74707F39-34B8-49E8-94F3-40227103BBDC}">
      <dgm:prSet/>
      <dgm:spPr/>
      <dgm:t>
        <a:bodyPr/>
        <a:lstStyle/>
        <a:p>
          <a:endParaRPr lang="es-EC" sz="1400"/>
        </a:p>
      </dgm:t>
    </dgm:pt>
    <dgm:pt modelId="{3A30A9C2-3A03-4DD1-AE54-757E08C9E144}">
      <dgm:prSet phldrT="[Texto]" custT="1"/>
      <dgm:spPr/>
      <dgm:t>
        <a:bodyPr/>
        <a:lstStyle/>
        <a:p>
          <a:r>
            <a:rPr lang="es-EC" sz="1600" dirty="0" smtClean="0"/>
            <a:t>Base de Conocimiento del dominio de trabajo</a:t>
          </a:r>
          <a:endParaRPr lang="es-ES_tradnl" sz="1600" dirty="0"/>
        </a:p>
      </dgm:t>
    </dgm:pt>
    <dgm:pt modelId="{7FFF4CB9-C740-4C84-AF70-A32707E4D879}" type="parTrans" cxnId="{DA8FDD56-EDBF-42C3-B18E-2E933E7DDD41}">
      <dgm:prSet/>
      <dgm:spPr/>
      <dgm:t>
        <a:bodyPr/>
        <a:lstStyle/>
        <a:p>
          <a:endParaRPr lang="es-EC" sz="1400"/>
        </a:p>
      </dgm:t>
    </dgm:pt>
    <dgm:pt modelId="{500B93FF-21DD-486C-9214-511867862EDF}" type="sibTrans" cxnId="{DA8FDD56-EDBF-42C3-B18E-2E933E7DDD41}">
      <dgm:prSet/>
      <dgm:spPr/>
      <dgm:t>
        <a:bodyPr/>
        <a:lstStyle/>
        <a:p>
          <a:endParaRPr lang="es-EC" sz="1400"/>
        </a:p>
      </dgm:t>
    </dgm:pt>
    <dgm:pt modelId="{3773783E-2DD3-43D2-A202-E6912C89B8DC}">
      <dgm:prSet phldrT="[Texto]" custT="1"/>
      <dgm:spPr/>
      <dgm:t>
        <a:bodyPr/>
        <a:lstStyle/>
        <a:p>
          <a:r>
            <a:rPr lang="es-EC" sz="1800" b="1" dirty="0" smtClean="0"/>
            <a:t>Cliente App para la integración del WS</a:t>
          </a:r>
          <a:endParaRPr lang="es-ES_tradnl" sz="1800" b="1" dirty="0"/>
        </a:p>
      </dgm:t>
    </dgm:pt>
    <dgm:pt modelId="{8A2B87DF-023F-4189-A36E-3ACB93B71794}" type="parTrans" cxnId="{3B044AD9-0C07-483A-AF07-75AF570DBDFE}">
      <dgm:prSet/>
      <dgm:spPr/>
      <dgm:t>
        <a:bodyPr/>
        <a:lstStyle/>
        <a:p>
          <a:endParaRPr lang="es-EC" sz="1400"/>
        </a:p>
      </dgm:t>
    </dgm:pt>
    <dgm:pt modelId="{92DF802D-399B-43C0-8F7F-2108782F94C6}" type="sibTrans" cxnId="{3B044AD9-0C07-483A-AF07-75AF570DBDFE}">
      <dgm:prSet/>
      <dgm:spPr/>
      <dgm:t>
        <a:bodyPr/>
        <a:lstStyle/>
        <a:p>
          <a:endParaRPr lang="es-EC" sz="1400"/>
        </a:p>
      </dgm:t>
    </dgm:pt>
    <dgm:pt modelId="{689F8407-8502-44D3-9CB6-3F30C284DC89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err="1" smtClean="0">
              <a:latin typeface="+mn-lt"/>
            </a:rPr>
            <a:t>Tokenización</a:t>
          </a:r>
          <a:endParaRPr lang="es-ES_tradnl" sz="1600" dirty="0">
            <a:latin typeface="+mn-lt"/>
          </a:endParaRPr>
        </a:p>
      </dgm:t>
    </dgm:pt>
    <dgm:pt modelId="{BF90B063-8E5B-4099-AB8C-332DBE472534}" type="parTrans" cxnId="{9521986F-CA1E-4E92-9456-B91EEB046889}">
      <dgm:prSet/>
      <dgm:spPr/>
      <dgm:t>
        <a:bodyPr/>
        <a:lstStyle/>
        <a:p>
          <a:endParaRPr lang="es-EC" sz="1400"/>
        </a:p>
      </dgm:t>
    </dgm:pt>
    <dgm:pt modelId="{4EA21741-C9D8-46D5-B525-CF0B8FAC2D95}" type="sibTrans" cxnId="{9521986F-CA1E-4E92-9456-B91EEB046889}">
      <dgm:prSet/>
      <dgm:spPr/>
      <dgm:t>
        <a:bodyPr/>
        <a:lstStyle/>
        <a:p>
          <a:endParaRPr lang="es-EC" sz="1400"/>
        </a:p>
      </dgm:t>
    </dgm:pt>
    <dgm:pt modelId="{67D7436A-ABD6-489A-9CBF-8D953C1D93A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Extracción de Entidades</a:t>
          </a:r>
          <a:endParaRPr lang="es-EC" sz="1600" dirty="0">
            <a:latin typeface="+mn-lt"/>
          </a:endParaRPr>
        </a:p>
      </dgm:t>
    </dgm:pt>
    <dgm:pt modelId="{1CCAE6D1-25FE-4F4C-A3AF-027917C08027}" type="parTrans" cxnId="{812E6252-E93D-4147-A76B-AA692D0952C9}">
      <dgm:prSet/>
      <dgm:spPr/>
      <dgm:t>
        <a:bodyPr/>
        <a:lstStyle/>
        <a:p>
          <a:endParaRPr lang="es-EC" sz="1400"/>
        </a:p>
      </dgm:t>
    </dgm:pt>
    <dgm:pt modelId="{77A5B7E2-28BF-4915-84F2-07F0380920B2}" type="sibTrans" cxnId="{812E6252-E93D-4147-A76B-AA692D0952C9}">
      <dgm:prSet/>
      <dgm:spPr/>
      <dgm:t>
        <a:bodyPr/>
        <a:lstStyle/>
        <a:p>
          <a:endParaRPr lang="es-EC" sz="1400"/>
        </a:p>
      </dgm:t>
    </dgm:pt>
    <dgm:pt modelId="{EDE4D6DB-6713-4FBF-B4F8-B937784F83D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Limpieza</a:t>
          </a:r>
          <a:endParaRPr lang="es-EC" sz="1600" dirty="0">
            <a:latin typeface="+mn-lt"/>
          </a:endParaRPr>
        </a:p>
      </dgm:t>
    </dgm:pt>
    <dgm:pt modelId="{3DCDE2C7-7554-4B76-8291-1059588EC5C6}" type="parTrans" cxnId="{EA82C891-43D5-4E97-B27D-68EC1F361D0B}">
      <dgm:prSet/>
      <dgm:spPr/>
      <dgm:t>
        <a:bodyPr/>
        <a:lstStyle/>
        <a:p>
          <a:endParaRPr lang="es-EC" sz="1400"/>
        </a:p>
      </dgm:t>
    </dgm:pt>
    <dgm:pt modelId="{39788312-B7BD-45B0-8AF4-C1931C4F34DA}" type="sibTrans" cxnId="{EA82C891-43D5-4E97-B27D-68EC1F361D0B}">
      <dgm:prSet/>
      <dgm:spPr/>
      <dgm:t>
        <a:bodyPr/>
        <a:lstStyle/>
        <a:p>
          <a:endParaRPr lang="es-EC" sz="1400"/>
        </a:p>
      </dgm:t>
    </dgm:pt>
    <dgm:pt modelId="{7BB3C59E-4DA2-4EA2-B01D-479CBCC3E33B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Enlace con LOD-Cloud</a:t>
          </a:r>
          <a:endParaRPr lang="es-EC" sz="1600" dirty="0">
            <a:latin typeface="+mn-lt"/>
          </a:endParaRPr>
        </a:p>
      </dgm:t>
    </dgm:pt>
    <dgm:pt modelId="{DAF4B7FB-6072-46FC-A007-A96F36B893DF}" type="parTrans" cxnId="{20B2881A-F50B-4BD7-8896-0266586BF582}">
      <dgm:prSet/>
      <dgm:spPr/>
      <dgm:t>
        <a:bodyPr/>
        <a:lstStyle/>
        <a:p>
          <a:endParaRPr lang="es-EC" sz="1400"/>
        </a:p>
      </dgm:t>
    </dgm:pt>
    <dgm:pt modelId="{603F296B-65C7-444C-AE84-4E3BBFDD4595}" type="sibTrans" cxnId="{20B2881A-F50B-4BD7-8896-0266586BF582}">
      <dgm:prSet/>
      <dgm:spPr/>
      <dgm:t>
        <a:bodyPr/>
        <a:lstStyle/>
        <a:p>
          <a:endParaRPr lang="es-EC" sz="1400"/>
        </a:p>
      </dgm:t>
    </dgm:pt>
    <dgm:pt modelId="{2723119B-7DA2-40A6-BE35-1AAC09BEFFBC}">
      <dgm:prSet phldrT="[Texto]" custT="1"/>
      <dgm:spPr/>
      <dgm:t>
        <a:bodyPr/>
        <a:lstStyle/>
        <a:p>
          <a:r>
            <a:rPr lang="es-EC" sz="1600" dirty="0" smtClean="0"/>
            <a:t>Prototipo para integración de WS</a:t>
          </a:r>
          <a:endParaRPr lang="es-ES_tradnl" sz="1600" dirty="0"/>
        </a:p>
      </dgm:t>
    </dgm:pt>
    <dgm:pt modelId="{E89CFE03-88C0-403E-A651-43A111D5C435}" type="parTrans" cxnId="{A7A3D6E0-D7F8-4FB5-B4E6-E8808CCB2D02}">
      <dgm:prSet/>
      <dgm:spPr/>
      <dgm:t>
        <a:bodyPr/>
        <a:lstStyle/>
        <a:p>
          <a:endParaRPr lang="es-EC"/>
        </a:p>
      </dgm:t>
    </dgm:pt>
    <dgm:pt modelId="{57F8BDC2-20BE-4025-B7EC-741B44FF02F9}" type="sibTrans" cxnId="{A7A3D6E0-D7F8-4FB5-B4E6-E8808CCB2D02}">
      <dgm:prSet/>
      <dgm:spPr/>
      <dgm:t>
        <a:bodyPr/>
        <a:lstStyle/>
        <a:p>
          <a:endParaRPr lang="es-EC"/>
        </a:p>
      </dgm:t>
    </dgm:pt>
    <dgm:pt modelId="{454B8A60-EA02-6C4E-BE42-9F99FBD3228F}">
      <dgm:prSet phldrT="[Texto]" custT="1"/>
      <dgm:spPr/>
      <dgm:t>
        <a:bodyPr/>
        <a:lstStyle/>
        <a:p>
          <a:r>
            <a:rPr lang="es-ES_tradnl" sz="1600" dirty="0" smtClean="0"/>
            <a:t>Definición y descripción del problema</a:t>
          </a:r>
          <a:endParaRPr lang="es-ES_tradnl" sz="1600" dirty="0"/>
        </a:p>
      </dgm:t>
    </dgm:pt>
    <dgm:pt modelId="{B4448EE4-B362-8340-8AB3-BBFE41D8922F}" type="parTrans" cxnId="{9100C747-ED1E-4D4D-A256-689CF0C575E3}">
      <dgm:prSet/>
      <dgm:spPr/>
      <dgm:t>
        <a:bodyPr/>
        <a:lstStyle/>
        <a:p>
          <a:endParaRPr lang="es-ES"/>
        </a:p>
      </dgm:t>
    </dgm:pt>
    <dgm:pt modelId="{5E22F887-5B93-CA4F-9162-B49018CAB39C}" type="sibTrans" cxnId="{9100C747-ED1E-4D4D-A256-689CF0C575E3}">
      <dgm:prSet/>
      <dgm:spPr/>
      <dgm:t>
        <a:bodyPr/>
        <a:lstStyle/>
        <a:p>
          <a:endParaRPr lang="es-ES"/>
        </a:p>
      </dgm:t>
    </dgm:pt>
    <dgm:pt modelId="{9B54C6BB-365F-954F-A75C-1806E798F7C3}">
      <dgm:prSet custT="1"/>
      <dgm:spPr/>
      <dgm:t>
        <a:bodyPr/>
        <a:lstStyle/>
        <a:p>
          <a:r>
            <a:rPr lang="es-ES_tradnl" sz="1600" dirty="0" smtClean="0"/>
            <a:t>Diseño de la solución</a:t>
          </a:r>
          <a:endParaRPr lang="es-ES" sz="1600" dirty="0"/>
        </a:p>
      </dgm:t>
    </dgm:pt>
    <dgm:pt modelId="{61FCCB0A-1EF9-B34C-BA92-ACC707B372D4}" type="parTrans" cxnId="{37BB0345-5E37-7F49-8C36-7169EFCE5C36}">
      <dgm:prSet/>
      <dgm:spPr/>
      <dgm:t>
        <a:bodyPr/>
        <a:lstStyle/>
        <a:p>
          <a:endParaRPr lang="es-ES"/>
        </a:p>
      </dgm:t>
    </dgm:pt>
    <dgm:pt modelId="{E83B81BA-F0EA-6848-B3BA-BE831A3B8C3B}" type="sibTrans" cxnId="{37BB0345-5E37-7F49-8C36-7169EFCE5C36}">
      <dgm:prSet/>
      <dgm:spPr/>
      <dgm:t>
        <a:bodyPr/>
        <a:lstStyle/>
        <a:p>
          <a:endParaRPr lang="es-ES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5" custLinFactNeighborX="60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5DBAD4-4E17-4481-A242-DC08FEF02B49}" type="pres">
      <dgm:prSet presAssocID="{8032A4B3-B463-4E46-BB9A-D9521E8151F8}" presName="parentText" presStyleLbl="node1" presStyleIdx="2" presStyleCnt="5" custLinFactNeighborX="5817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E1FD1A0-A7CC-445B-AB0F-04CE43F06316}" type="pres">
      <dgm:prSet presAssocID="{8032A4B3-B463-4E46-BB9A-D9521E8151F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E8EAC9C-41AA-41B2-A788-A2F7CB4F9F00}" type="pres">
      <dgm:prSet presAssocID="{C18F7C84-1395-43AC-8526-FCD74B2FEAC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6091E5-5420-4C08-9740-46E02AFC485C}" type="pres">
      <dgm:prSet presAssocID="{C18F7C84-1395-43AC-8526-FCD74B2FEACB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A2BA35E-57DB-43F3-85DE-2820443CDE85}" type="pres">
      <dgm:prSet presAssocID="{3773783E-2DD3-43D2-A202-E6912C89B8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1E9A4D-87E5-4A60-A5B1-A569D81C835C}" type="pres">
      <dgm:prSet presAssocID="{3773783E-2DD3-43D2-A202-E6912C89B8D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A7A3D6E0-D7F8-4FB5-B4E6-E8808CCB2D02}" srcId="{3773783E-2DD3-43D2-A202-E6912C89B8DC}" destId="{2723119B-7DA2-40A6-BE35-1AAC09BEFFBC}" srcOrd="0" destOrd="0" parTransId="{E89CFE03-88C0-403E-A651-43A111D5C435}" sibTransId="{57F8BDC2-20BE-4025-B7EC-741B44FF02F9}"/>
    <dgm:cxn modelId="{9979A3A3-7521-9D4B-A267-EBEDC124CAC5}" srcId="{927CFBBD-7561-3441-9293-83FC6B8C6F6D}" destId="{EA311203-FF31-764D-BA8C-692C8C262239}" srcOrd="1" destOrd="0" parTransId="{D49EAE68-9307-DB4A-A725-7C160720A43A}" sibTransId="{9AF8A73C-7D74-5B41-8335-1DFEC0B62A87}"/>
    <dgm:cxn modelId="{DA8FDD56-EDBF-42C3-B18E-2E933E7DDD41}" srcId="{8032A4B3-B463-4E46-BB9A-D9521E8151F8}" destId="{3A30A9C2-3A03-4DD1-AE54-757E08C9E144}" srcOrd="0" destOrd="0" parTransId="{7FFF4CB9-C740-4C84-AF70-A32707E4D879}" sibTransId="{500B93FF-21DD-486C-9214-511867862EDF}"/>
    <dgm:cxn modelId="{88E0DA72-83EC-44BF-B173-4D55148FD01F}" srcId="{927CFBBD-7561-3441-9293-83FC6B8C6F6D}" destId="{8032A4B3-B463-4E46-BB9A-D9521E8151F8}" srcOrd="2" destOrd="0" parTransId="{58669EDC-272D-4DBE-A8E0-D34C44090A1A}" sibTransId="{C68693FC-50C8-4459-9CC1-6484F6FE58A8}"/>
    <dgm:cxn modelId="{74707F39-34B8-49E8-94F3-40227103BBDC}" srcId="{927CFBBD-7561-3441-9293-83FC6B8C6F6D}" destId="{C18F7C84-1395-43AC-8526-FCD74B2FEACB}" srcOrd="3" destOrd="0" parTransId="{D8313B70-1F03-420B-A4DF-36D3A798E742}" sibTransId="{9BE508F2-1EF2-4E25-A763-1DB98973C972}"/>
    <dgm:cxn modelId="{EDCC28C5-3353-49D4-BDE8-FE62ACE5983F}" type="presOf" srcId="{8032A4B3-B463-4E46-BB9A-D9521E8151F8}" destId="{6A5DBAD4-4E17-4481-A242-DC08FEF02B49}" srcOrd="0" destOrd="0" presId="urn:microsoft.com/office/officeart/2005/8/layout/vList2"/>
    <dgm:cxn modelId="{3B044AD9-0C07-483A-AF07-75AF570DBDFE}" srcId="{927CFBBD-7561-3441-9293-83FC6B8C6F6D}" destId="{3773783E-2DD3-43D2-A202-E6912C89B8DC}" srcOrd="4" destOrd="0" parTransId="{8A2B87DF-023F-4189-A36E-3ACB93B71794}" sibTransId="{92DF802D-399B-43C0-8F7F-2108782F94C6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BF8223B7-A6E0-47B5-9704-0F99CB5BAE17}" type="presOf" srcId="{2723119B-7DA2-40A6-BE35-1AAC09BEFFBC}" destId="{B31E9A4D-87E5-4A60-A5B1-A569D81C835C}" srcOrd="0" destOrd="0" presId="urn:microsoft.com/office/officeart/2005/8/layout/vList2"/>
    <dgm:cxn modelId="{2E212C78-863A-47CC-A52D-F3C786B04FFC}" type="presOf" srcId="{3A30A9C2-3A03-4DD1-AE54-757E08C9E144}" destId="{FE1FD1A0-A7CC-445B-AB0F-04CE43F06316}" srcOrd="0" destOrd="0" presId="urn:microsoft.com/office/officeart/2005/8/layout/vList2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20B2881A-F50B-4BD7-8896-0266586BF582}" srcId="{C18F7C84-1395-43AC-8526-FCD74B2FEACB}" destId="{7BB3C59E-4DA2-4EA2-B01D-479CBCC3E33B}" srcOrd="3" destOrd="0" parTransId="{DAF4B7FB-6072-46FC-A007-A96F36B893DF}" sibTransId="{603F296B-65C7-444C-AE84-4E3BBFDD4595}"/>
    <dgm:cxn modelId="{C732CCE7-733C-4C68-B116-95CC272E87D9}" type="presOf" srcId="{67D7436A-ABD6-489A-9CBF-8D953C1D93A6}" destId="{D36091E5-5420-4C08-9740-46E02AFC485C}" srcOrd="0" destOrd="1" presId="urn:microsoft.com/office/officeart/2005/8/layout/vList2"/>
    <dgm:cxn modelId="{6337A400-1933-8A4D-AFA7-0587BB38B0F9}" type="presOf" srcId="{454B8A60-EA02-6C4E-BE42-9F99FBD3228F}" destId="{A33BF93F-4A22-BD47-B982-ED9E6DB595B6}" srcOrd="0" destOrd="1" presId="urn:microsoft.com/office/officeart/2005/8/layout/vList2"/>
    <dgm:cxn modelId="{D4753516-E0A0-4E25-A518-4A0A4AC79885}" type="presOf" srcId="{EDE4D6DB-6713-4FBF-B4F8-B937784F83D6}" destId="{D36091E5-5420-4C08-9740-46E02AFC485C}" srcOrd="0" destOrd="2" presId="urn:microsoft.com/office/officeart/2005/8/layout/vList2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37BB0345-5E37-7F49-8C36-7169EFCE5C36}" srcId="{E0895953-413D-EA40-9010-D79FE0AB8E3F}" destId="{9B54C6BB-365F-954F-A75C-1806E798F7C3}" srcOrd="2" destOrd="0" parTransId="{61FCCB0A-1EF9-B34C-BA92-ACC707B372D4}" sibTransId="{E83B81BA-F0EA-6848-B3BA-BE831A3B8C3B}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C49C4BF9-8832-C344-9951-68A900E67F56}" type="presOf" srcId="{9B54C6BB-365F-954F-A75C-1806E798F7C3}" destId="{A33BF93F-4A22-BD47-B982-ED9E6DB595B6}" srcOrd="0" destOrd="2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3D5B008E-32A8-4A50-8443-DB9FC55892AF}" type="presOf" srcId="{7BB3C59E-4DA2-4EA2-B01D-479CBCC3E33B}" destId="{D36091E5-5420-4C08-9740-46E02AFC485C}" srcOrd="0" destOrd="3" presId="urn:microsoft.com/office/officeart/2005/8/layout/vList2"/>
    <dgm:cxn modelId="{9521986F-CA1E-4E92-9456-B91EEB046889}" srcId="{C18F7C84-1395-43AC-8526-FCD74B2FEACB}" destId="{689F8407-8502-44D3-9CB6-3F30C284DC89}" srcOrd="0" destOrd="0" parTransId="{BF90B063-8E5B-4099-AB8C-332DBE472534}" sibTransId="{4EA21741-C9D8-46D5-B525-CF0B8FAC2D95}"/>
    <dgm:cxn modelId="{048764E3-3673-4E5E-920C-E35CBB96F09A}" type="presOf" srcId="{3773783E-2DD3-43D2-A202-E6912C89B8DC}" destId="{7A2BA35E-57DB-43F3-85DE-2820443CDE85}" srcOrd="0" destOrd="0" presId="urn:microsoft.com/office/officeart/2005/8/layout/vList2"/>
    <dgm:cxn modelId="{EA82C891-43D5-4E97-B27D-68EC1F361D0B}" srcId="{C18F7C84-1395-43AC-8526-FCD74B2FEACB}" destId="{EDE4D6DB-6713-4FBF-B4F8-B937784F83D6}" srcOrd="2" destOrd="0" parTransId="{3DCDE2C7-7554-4B76-8291-1059588EC5C6}" sibTransId="{39788312-B7BD-45B0-8AF4-C1931C4F34DA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812E6252-E93D-4147-A76B-AA692D0952C9}" srcId="{C18F7C84-1395-43AC-8526-FCD74B2FEACB}" destId="{67D7436A-ABD6-489A-9CBF-8D953C1D93A6}" srcOrd="1" destOrd="0" parTransId="{1CCAE6D1-25FE-4F4C-A3AF-027917C08027}" sibTransId="{77A5B7E2-28BF-4915-84F2-07F0380920B2}"/>
    <dgm:cxn modelId="{7C634147-5F48-4315-B150-D484C90B8818}" type="presOf" srcId="{C18F7C84-1395-43AC-8526-FCD74B2FEACB}" destId="{9E8EAC9C-41AA-41B2-A788-A2F7CB4F9F00}" srcOrd="0" destOrd="0" presId="urn:microsoft.com/office/officeart/2005/8/layout/vList2"/>
    <dgm:cxn modelId="{780F26E3-9BCC-4B74-87E3-D998738E480E}" type="presOf" srcId="{689F8407-8502-44D3-9CB6-3F30C284DC89}" destId="{D36091E5-5420-4C08-9740-46E02AFC485C}" srcOrd="0" destOrd="0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9100C747-ED1E-4D4D-A256-689CF0C575E3}" srcId="{E0895953-413D-EA40-9010-D79FE0AB8E3F}" destId="{454B8A60-EA02-6C4E-BE42-9F99FBD3228F}" srcOrd="1" destOrd="0" parTransId="{B4448EE4-B362-8340-8AB3-BBFE41D8922F}" sibTransId="{5E22F887-5B93-CA4F-9162-B49018CAB39C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1C256148-DC50-254A-9C60-0B62D6009396}" type="presParOf" srcId="{CC70B8A7-1F3F-8C41-9594-C9064B821710}" destId="{0CDEF05D-24F6-F14A-AAB2-C23247B416CE}" srcOrd="2" destOrd="0" presId="urn:microsoft.com/office/officeart/2005/8/layout/vList2"/>
    <dgm:cxn modelId="{C8CC65EA-F769-2042-97A9-59D1CAE6E781}" type="presParOf" srcId="{CC70B8A7-1F3F-8C41-9594-C9064B821710}" destId="{DBD3C224-E551-D240-AA2B-D1A316CE8069}" srcOrd="3" destOrd="0" presId="urn:microsoft.com/office/officeart/2005/8/layout/vList2"/>
    <dgm:cxn modelId="{21360AD8-5755-4CA3-8A8F-CB125B42CA12}" type="presParOf" srcId="{CC70B8A7-1F3F-8C41-9594-C9064B821710}" destId="{6A5DBAD4-4E17-4481-A242-DC08FEF02B49}" srcOrd="4" destOrd="0" presId="urn:microsoft.com/office/officeart/2005/8/layout/vList2"/>
    <dgm:cxn modelId="{BB24E625-2593-4872-89EC-638E2E91DCA3}" type="presParOf" srcId="{CC70B8A7-1F3F-8C41-9594-C9064B821710}" destId="{FE1FD1A0-A7CC-445B-AB0F-04CE43F06316}" srcOrd="5" destOrd="0" presId="urn:microsoft.com/office/officeart/2005/8/layout/vList2"/>
    <dgm:cxn modelId="{60F18767-4698-4294-9368-01280DF59966}" type="presParOf" srcId="{CC70B8A7-1F3F-8C41-9594-C9064B821710}" destId="{9E8EAC9C-41AA-41B2-A788-A2F7CB4F9F00}" srcOrd="6" destOrd="0" presId="urn:microsoft.com/office/officeart/2005/8/layout/vList2"/>
    <dgm:cxn modelId="{1EAA9F35-E019-45C3-9395-996D7E59ABAC}" type="presParOf" srcId="{CC70B8A7-1F3F-8C41-9594-C9064B821710}" destId="{D36091E5-5420-4C08-9740-46E02AFC485C}" srcOrd="7" destOrd="0" presId="urn:microsoft.com/office/officeart/2005/8/layout/vList2"/>
    <dgm:cxn modelId="{C69AC5C5-52C1-4E43-A3B1-01879FAC8BC7}" type="presParOf" srcId="{CC70B8A7-1F3F-8C41-9594-C9064B821710}" destId="{7A2BA35E-57DB-43F3-85DE-2820443CDE85}" srcOrd="8" destOrd="0" presId="urn:microsoft.com/office/officeart/2005/8/layout/vList2"/>
    <dgm:cxn modelId="{7D1A3CBB-06FE-4F7F-AE60-B732446D66C7}" type="presParOf" srcId="{CC70B8A7-1F3F-8C41-9594-C9064B821710}" destId="{B31E9A4D-87E5-4A60-A5B1-A569D81C835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Visionamiento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tica, Objetivos y Soluciones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Estado del Arte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Seleccionar la tecnologías a utilizar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256ACC34-8485-8846-993B-0FDA23056E98}">
      <dgm:prSet phldrT="[Texto]" custT="1"/>
      <dgm:spPr/>
      <dgm:t>
        <a:bodyPr/>
        <a:lstStyle/>
        <a:p>
          <a:r>
            <a:rPr lang="es-ES_tradnl" sz="2400" dirty="0" smtClean="0"/>
            <a:t>Estudio a profundidad de las definiciones, metodologías y herramientas.</a:t>
          </a:r>
          <a:endParaRPr lang="es-ES_tradnl" sz="2400" dirty="0"/>
        </a:p>
      </dgm:t>
    </dgm:pt>
    <dgm:pt modelId="{0F7B5D41-2D5E-DA49-8708-68CBBD35764F}" type="parTrans" cxnId="{3E1B38A1-C0B3-A34C-8677-03F18BDF16D7}">
      <dgm:prSet/>
      <dgm:spPr/>
      <dgm:t>
        <a:bodyPr/>
        <a:lstStyle/>
        <a:p>
          <a:endParaRPr lang="es-ES"/>
        </a:p>
      </dgm:t>
    </dgm:pt>
    <dgm:pt modelId="{47647087-F3A5-1941-BB67-B8E5C2752B09}" type="sibTrans" cxnId="{3E1B38A1-C0B3-A34C-8677-03F18BDF16D7}">
      <dgm:prSet/>
      <dgm:spPr/>
      <dgm:t>
        <a:bodyPr/>
        <a:lstStyle/>
        <a:p>
          <a:endParaRPr lang="es-ES"/>
        </a:p>
      </dgm:t>
    </dgm:pt>
    <dgm:pt modelId="{37281C8E-5E19-9443-B8CC-323D54BBAAC6}">
      <dgm:prSet phldrT="[Texto]" custT="1"/>
      <dgm:spPr/>
      <dgm:t>
        <a:bodyPr/>
        <a:lstStyle/>
        <a:p>
          <a:r>
            <a:rPr lang="es-ES_tradnl" sz="2400" dirty="0" smtClean="0"/>
            <a:t>Objetivos</a:t>
          </a:r>
          <a:endParaRPr lang="es-ES_tradnl" sz="2400" dirty="0"/>
        </a:p>
      </dgm:t>
    </dgm:pt>
    <dgm:pt modelId="{11BE7DA1-E3F1-CE49-B223-D7E8137B2DBE}" type="parTrans" cxnId="{CAFA082C-194C-D141-8D68-5F9B238EA13A}">
      <dgm:prSet/>
      <dgm:spPr/>
      <dgm:t>
        <a:bodyPr/>
        <a:lstStyle/>
        <a:p>
          <a:endParaRPr lang="es-ES"/>
        </a:p>
      </dgm:t>
    </dgm:pt>
    <dgm:pt modelId="{228B2B64-9538-9446-BB39-C806072CD33A}" type="sibTrans" cxnId="{CAFA082C-194C-D141-8D68-5F9B238EA13A}">
      <dgm:prSet/>
      <dgm:spPr/>
      <dgm:t>
        <a:bodyPr/>
        <a:lstStyle/>
        <a:p>
          <a:endParaRPr lang="es-ES"/>
        </a:p>
      </dgm:t>
    </dgm:pt>
    <dgm:pt modelId="{A8D0801F-EBE8-F948-81F1-CB703CE76717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 y Diseño de la solución</a:t>
          </a:r>
          <a:endParaRPr lang="es-ES_tradnl" sz="2400" dirty="0"/>
        </a:p>
      </dgm:t>
    </dgm:pt>
    <dgm:pt modelId="{BB491F28-DF63-D94D-95C6-263089F6EF21}" type="parTrans" cxnId="{8C9A3490-42A6-2445-8B03-1B939DBD088A}">
      <dgm:prSet/>
      <dgm:spPr/>
      <dgm:t>
        <a:bodyPr/>
        <a:lstStyle/>
        <a:p>
          <a:endParaRPr lang="es-ES"/>
        </a:p>
      </dgm:t>
    </dgm:pt>
    <dgm:pt modelId="{C05A3788-5FF9-B348-B53F-C21BCDCB1AE5}" type="sibTrans" cxnId="{8C9A3490-42A6-2445-8B03-1B939DBD088A}">
      <dgm:prSet/>
      <dgm:spPr/>
      <dgm:t>
        <a:bodyPr/>
        <a:lstStyle/>
        <a:p>
          <a:endParaRPr lang="es-ES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3" presId="urn:microsoft.com/office/officeart/2005/8/layout/vList2"/>
    <dgm:cxn modelId="{4AF1B4A1-17BD-9944-855C-5F36FB8DE27F}" type="presOf" srcId="{256ACC34-8485-8846-993B-0FDA23056E98}" destId="{8B14C782-AF89-0F47-9D34-C6D40538E8B7}" srcOrd="0" destOrd="1" presId="urn:microsoft.com/office/officeart/2005/8/layout/vList2"/>
    <dgm:cxn modelId="{BB0F9B75-8687-EF48-A69D-BA755F0EE576}" type="presOf" srcId="{276F7011-1D27-B644-B757-7CB205AE0D85}" destId="{8B14C782-AF89-0F47-9D34-C6D40538E8B7}" srcOrd="0" destOrd="8" presId="urn:microsoft.com/office/officeart/2005/8/layout/vList2"/>
    <dgm:cxn modelId="{3E1B38A1-C0B3-A34C-8677-03F18BDF16D7}" srcId="{E0895953-413D-EA40-9010-D79FE0AB8E3F}" destId="{256ACC34-8485-8846-993B-0FDA23056E98}" srcOrd="1" destOrd="0" parTransId="{0F7B5D41-2D5E-DA49-8708-68CBBD35764F}" sibTransId="{47647087-F3A5-1941-BB67-B8E5C2752B09}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8C9A3490-42A6-2445-8B03-1B939DBD088A}" srcId="{E38E36DC-8476-8648-95EA-7EC93365B916}" destId="{A8D0801F-EBE8-F948-81F1-CB703CE76717}" srcOrd="2" destOrd="0" parTransId="{BB491F28-DF63-D94D-95C6-263089F6EF21}" sibTransId="{C05A3788-5FF9-B348-B53F-C21BCDCB1AE5}"/>
    <dgm:cxn modelId="{35C503A9-D7DF-0D47-AA26-DB2DDB121748}" srcId="{E0895953-413D-EA40-9010-D79FE0AB8E3F}" destId="{A9337B06-23F0-A84B-9210-20B537D8F04B}" srcOrd="5" destOrd="0" parTransId="{AD321878-B6EF-D944-9914-E559CA2E69AA}" sibTransId="{738FC2B3-E74D-304B-A10C-044F7C6E42F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CAFA082C-194C-D141-8D68-5F9B238EA13A}" srcId="{E38E36DC-8476-8648-95EA-7EC93365B916}" destId="{37281C8E-5E19-9443-B8CC-323D54BBAAC6}" srcOrd="1" destOrd="0" parTransId="{11BE7DA1-E3F1-CE49-B223-D7E8137B2DBE}" sibTransId="{228B2B64-9538-9446-BB39-C806072CD33A}"/>
    <dgm:cxn modelId="{5D354E11-2AFE-2F4F-B849-A19C3BBE29D1}" type="presOf" srcId="{A9337B06-23F0-A84B-9210-20B537D8F04B}" destId="{8B14C782-AF89-0F47-9D34-C6D40538E8B7}" srcOrd="0" destOrd="9" presId="urn:microsoft.com/office/officeart/2005/8/layout/vList2"/>
    <dgm:cxn modelId="{8A59AAF6-C36C-B24D-9715-DE5D94F8D180}" srcId="{E0895953-413D-EA40-9010-D79FE0AB8E3F}" destId="{E38E36DC-8476-8648-95EA-7EC93365B916}" srcOrd="2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7B756BC0-B6FF-A24F-84CE-AA241989419B}" type="presOf" srcId="{96B75234-D76B-174D-9740-A26518A7FE40}" destId="{8B14C782-AF89-0F47-9D34-C6D40538E8B7}" srcOrd="0" destOrd="7" presId="urn:microsoft.com/office/officeart/2005/8/layout/vList2"/>
    <dgm:cxn modelId="{0026D858-8D3B-3743-A25D-C75CC7FE741A}" type="presOf" srcId="{37281C8E-5E19-9443-B8CC-323D54BBAAC6}" destId="{8B14C782-AF89-0F47-9D34-C6D40538E8B7}" srcOrd="0" destOrd="4" presId="urn:microsoft.com/office/officeart/2005/8/layout/vList2"/>
    <dgm:cxn modelId="{BEB793A1-67D8-284D-A5C8-B56A7F2271EB}" type="presOf" srcId="{FB90B8AB-C5E6-8647-B183-9B6CB29B46F4}" destId="{8B14C782-AF89-0F47-9D34-C6D40538E8B7}" srcOrd="0" destOrd="6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18340F2-196D-4D44-B68A-826AA913C0B1}" srcId="{E0895953-413D-EA40-9010-D79FE0AB8E3F}" destId="{FB90B8AB-C5E6-8647-B183-9B6CB29B46F4}" srcOrd="3" destOrd="0" parTransId="{E9CD4B3D-CE3B-B84B-A084-D0BB6D985442}" sibTransId="{3B8C62B7-7D5D-F543-807B-BE4B0613E0D2}"/>
    <dgm:cxn modelId="{76195E20-7A90-2F48-8E5B-AB0E4BF4277C}" srcId="{E0895953-413D-EA40-9010-D79FE0AB8E3F}" destId="{96B75234-D76B-174D-9740-A26518A7FE40}" srcOrd="4" destOrd="0" parTransId="{E71C125F-01EB-CF47-8FE3-7FE4C88C054D}" sibTransId="{2ED66174-39D3-1747-8125-9B96727717F8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4C7C036C-620C-6349-A04B-4FCD8466C310}" type="presOf" srcId="{E38E36DC-8476-8648-95EA-7EC93365B916}" destId="{8B14C782-AF89-0F47-9D34-C6D40538E8B7}" srcOrd="0" destOrd="2" presId="urn:microsoft.com/office/officeart/2005/8/layout/vList2"/>
    <dgm:cxn modelId="{4A4793A3-2D74-EC47-8B02-04B8AB17C376}" type="presOf" srcId="{A8D0801F-EBE8-F948-81F1-CB703CE76717}" destId="{8B14C782-AF89-0F47-9D34-C6D40538E8B7}" srcOrd="0" destOrd="5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Vocabulario RDF para el desarrollo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smtClean="0"/>
            <a:t>Definir Ontología y Vocabulario para descripción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Ontología y Vocabulario para descripción de Servicios Web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8230494-824E-E04E-97D5-0485A04C19E8}" type="presOf" srcId="{E38E36DC-8476-8648-95EA-7EC93365B916}" destId="{8B14C782-AF89-0F47-9D34-C6D40538E8B7}" srcOrd="0" destOrd="1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2FA621F8-E89B-A345-979F-8DBABEB72A17}" type="presOf" srcId="{E0895953-413D-EA40-9010-D79FE0AB8E3F}" destId="{78C8E693-FE6C-6F46-8864-984326505708}" srcOrd="0" destOrd="0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8EB276C8-02F4-234F-BEA3-E0393A092D3A}" type="presOf" srcId="{0541EA34-580B-094F-B05A-74D64D7E8998}" destId="{8B14C782-AF89-0F47-9D34-C6D40538E8B7}" srcOrd="0" destOrd="2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ADE9DE4C-BBE2-8F47-A2F0-0B2A727F43B3}" type="presOf" srcId="{927CFBBD-7561-3441-9293-83FC6B8C6F6D}" destId="{93AD242E-5196-0644-B8AF-125C0C321C50}" srcOrd="0" destOrd="0" presId="urn:microsoft.com/office/officeart/2005/8/layout/vList2"/>
    <dgm:cxn modelId="{74FBB693-90E1-7B4C-94B0-BC8278799303}" type="presOf" srcId="{406419E1-0FFF-354F-A0D0-2719B35FB9C6}" destId="{8B14C782-AF89-0F47-9D34-C6D40538E8B7}" srcOrd="0" destOrd="0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D3EF84D7-E590-884B-9117-65F20025044F}" type="presOf" srcId="{A9337B06-23F0-A84B-9210-20B537D8F04B}" destId="{8B14C782-AF89-0F47-9D34-C6D40538E8B7}" srcOrd="0" destOrd="5" presId="urn:microsoft.com/office/officeart/2005/8/layout/vList2"/>
    <dgm:cxn modelId="{F124F628-D502-044B-B3C1-C61CC6BCEF62}" type="presOf" srcId="{FB90B8AB-C5E6-8647-B183-9B6CB29B46F4}" destId="{8B14C782-AF89-0F47-9D34-C6D40538E8B7}" srcOrd="0" destOrd="3" presId="urn:microsoft.com/office/officeart/2005/8/layout/vList2"/>
    <dgm:cxn modelId="{C21438FD-64AF-6248-89DF-C9ABD097B511}" type="presOf" srcId="{96B75234-D76B-174D-9740-A26518A7FE40}" destId="{8B14C782-AF89-0F47-9D34-C6D40538E8B7}" srcOrd="0" destOrd="4" presId="urn:microsoft.com/office/officeart/2005/8/layout/vList2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438399FA-A989-604C-837C-90D8D456A8C9}" type="presParOf" srcId="{93AD242E-5196-0644-B8AF-125C0C321C50}" destId="{78C8E693-FE6C-6F46-8864-984326505708}" srcOrd="0" destOrd="0" presId="urn:microsoft.com/office/officeart/2005/8/layout/vList2"/>
    <dgm:cxn modelId="{63FD3EB1-D1B9-7444-A51D-B1359E4E54CB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Base de Conocimiento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smtClean="0"/>
            <a:t>Base de Conocimiento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CFF4A72B-0779-4646-A032-7C0485AF0E45}" type="presOf" srcId="{0541EA34-580B-094F-B05A-74D64D7E8998}" destId="{8B14C782-AF89-0F47-9D34-C6D40538E8B7}" srcOrd="0" destOrd="2" presId="urn:microsoft.com/office/officeart/2005/8/layout/vList2"/>
    <dgm:cxn modelId="{356F24CB-382B-BC44-8BB6-15CB5B9FBB49}" type="presOf" srcId="{E38E36DC-8476-8648-95EA-7EC93365B916}" destId="{8B14C782-AF89-0F47-9D34-C6D40538E8B7}" srcOrd="0" destOrd="1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227AB2AC-F9D5-424F-862A-A14834B63B24}" type="presOf" srcId="{406419E1-0FFF-354F-A0D0-2719B35FB9C6}" destId="{8B14C782-AF89-0F47-9D34-C6D40538E8B7}" srcOrd="0" destOrd="0" presId="urn:microsoft.com/office/officeart/2005/8/layout/vList2"/>
    <dgm:cxn modelId="{FD5526BC-1830-C842-9B54-A2C25AF6B4A6}" type="presOf" srcId="{E0895953-413D-EA40-9010-D79FE0AB8E3F}" destId="{78C8E693-FE6C-6F46-8864-984326505708}" srcOrd="0" destOrd="0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ABD813F8-B71D-3B4D-AB70-69DF61F2A97A}" type="presOf" srcId="{927CFBBD-7561-3441-9293-83FC6B8C6F6D}" destId="{93AD242E-5196-0644-B8AF-125C0C321C50}" srcOrd="0" destOrd="0" presId="urn:microsoft.com/office/officeart/2005/8/layout/vList2"/>
    <dgm:cxn modelId="{7E50DA74-EE11-AC4A-B528-DB2301D65936}" type="presOf" srcId="{A9337B06-23F0-A84B-9210-20B537D8F04B}" destId="{8B14C782-AF89-0F47-9D34-C6D40538E8B7}" srcOrd="0" destOrd="5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A9BF0C45-815B-AC41-93CD-DEDECE1424DB}" type="presOf" srcId="{FB90B8AB-C5E6-8647-B183-9B6CB29B46F4}" destId="{8B14C782-AF89-0F47-9D34-C6D40538E8B7}" srcOrd="0" destOrd="3" presId="urn:microsoft.com/office/officeart/2005/8/layout/vList2"/>
    <dgm:cxn modelId="{03290B71-CC15-8A47-BE5D-55E3C14548C4}" type="presOf" srcId="{96B75234-D76B-174D-9740-A26518A7FE40}" destId="{8B14C782-AF89-0F47-9D34-C6D40538E8B7}" srcOrd="0" destOrd="4" presId="urn:microsoft.com/office/officeart/2005/8/layout/vList2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581A6D0C-6B89-1342-95D3-B09B9FA1942B}" type="presParOf" srcId="{93AD242E-5196-0644-B8AF-125C0C321C50}" destId="{78C8E693-FE6C-6F46-8864-984326505708}" srcOrd="0" destOrd="0" presId="urn:microsoft.com/office/officeart/2005/8/layout/vList2"/>
    <dgm:cxn modelId="{AE1D649F-87C7-0643-A00B-52E0A10F0B2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Web Service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Desarrollo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Servicios Web anotados semánticamente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Definición de las librerías, estructura y precisión </a:t>
          </a:r>
          <a:endParaRPr lang="es-ES_tradnl" sz="2400" dirty="0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D880768D-5ABB-7243-8CB8-8A4A829048D8}" type="presOf" srcId="{927CFBBD-7561-3441-9293-83FC6B8C6F6D}" destId="{93AD242E-5196-0644-B8AF-125C0C321C50}" srcOrd="0" destOrd="0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BADDB233-E97D-D54E-9D20-3344289157E9}" type="presOf" srcId="{276F7011-1D27-B644-B757-7CB205AE0D85}" destId="{8B14C782-AF89-0F47-9D34-C6D40538E8B7}" srcOrd="0" destOrd="5" presId="urn:microsoft.com/office/officeart/2005/8/layout/vList2"/>
    <dgm:cxn modelId="{A345B7D1-1E9F-2043-A342-769D8841660E}" type="presOf" srcId="{E0895953-413D-EA40-9010-D79FE0AB8E3F}" destId="{78C8E693-FE6C-6F46-8864-984326505708}" srcOrd="0" destOrd="0" presId="urn:microsoft.com/office/officeart/2005/8/layout/vList2"/>
    <dgm:cxn modelId="{90F0229F-C6FB-E04A-8981-FB516DFC6F0C}" type="presOf" srcId="{FB90B8AB-C5E6-8647-B183-9B6CB29B46F4}" destId="{8B14C782-AF89-0F47-9D34-C6D40538E8B7}" srcOrd="0" destOrd="3" presId="urn:microsoft.com/office/officeart/2005/8/layout/vList2"/>
    <dgm:cxn modelId="{248BEA33-4008-BC4E-A331-278DAE61F647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DB1C4424-6779-8740-AEEB-B7C1EE851C59}" type="presOf" srcId="{0541EA34-580B-094F-B05A-74D64D7E8998}" destId="{8B14C782-AF89-0F47-9D34-C6D40538E8B7}" srcOrd="0" destOrd="2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C3AFA49D-E12E-A047-96F4-6480C74EC858}" type="presOf" srcId="{96B75234-D76B-174D-9740-A26518A7FE40}" destId="{8B14C782-AF89-0F47-9D34-C6D40538E8B7}" srcOrd="0" destOrd="4" presId="urn:microsoft.com/office/officeart/2005/8/layout/vList2"/>
    <dgm:cxn modelId="{CBA66408-7CE1-A14A-A467-ED27D38D81AD}" type="presOf" srcId="{A9337B06-23F0-A84B-9210-20B537D8F04B}" destId="{8B14C782-AF89-0F47-9D34-C6D40538E8B7}" srcOrd="0" destOrd="6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4E133F7-5B6D-3C41-83B1-51AD7FDE674A}" type="presOf" srcId="{406419E1-0FFF-354F-A0D0-2719B35FB9C6}" destId="{8B14C782-AF89-0F47-9D34-C6D40538E8B7}" srcOrd="0" destOrd="0" presId="urn:microsoft.com/office/officeart/2005/8/layout/vList2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D775421F-9325-6444-B2F5-B9818AF5EA4A}" type="presParOf" srcId="{93AD242E-5196-0644-B8AF-125C0C321C50}" destId="{78C8E693-FE6C-6F46-8864-984326505708}" srcOrd="0" destOrd="0" presId="urn:microsoft.com/office/officeart/2005/8/layout/vList2"/>
    <dgm:cxn modelId="{A5827F59-6BF4-DD4C-995F-F71CBF777B17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Cliente App para la integración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App para integrar todos los Servicios Web creados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Prototipo para integración de WS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935253B-F8DE-5E4A-8860-C5E3684DA65A}" type="presOf" srcId="{E0895953-413D-EA40-9010-D79FE0AB8E3F}" destId="{78C8E693-FE6C-6F46-8864-984326505708}" srcOrd="0" destOrd="0" presId="urn:microsoft.com/office/officeart/2005/8/layout/vList2"/>
    <dgm:cxn modelId="{10236E29-26DE-AD47-B615-1D6E392AF588}" type="presOf" srcId="{927CFBBD-7561-3441-9293-83FC6B8C6F6D}" destId="{93AD242E-5196-0644-B8AF-125C0C321C50}" srcOrd="0" destOrd="0" presId="urn:microsoft.com/office/officeart/2005/8/layout/vList2"/>
    <dgm:cxn modelId="{86678094-E766-B844-A6C8-F3152C62C440}" type="presOf" srcId="{FB90B8AB-C5E6-8647-B183-9B6CB29B46F4}" destId="{8B14C782-AF89-0F47-9D34-C6D40538E8B7}" srcOrd="0" destOrd="3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015BE776-E27D-444C-8895-C7BBD9A31DAF}" type="presOf" srcId="{B403F99C-EAFE-E840-BB4E-733B0C55CB63}" destId="{8B14C782-AF89-0F47-9D34-C6D40538E8B7}" srcOrd="0" destOrd="8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0B83FCAF-7156-294E-BEAA-E71AD6A01A3F}" type="presOf" srcId="{276F7011-1D27-B644-B757-7CB205AE0D85}" destId="{8B14C782-AF89-0F47-9D34-C6D40538E8B7}" srcOrd="0" destOrd="6" presId="urn:microsoft.com/office/officeart/2005/8/layout/vList2"/>
    <dgm:cxn modelId="{42AF09FF-35CA-CB46-A698-CAA916C76BF0}" type="presOf" srcId="{A9337B06-23F0-A84B-9210-20B537D8F04B}" destId="{8B14C782-AF89-0F47-9D34-C6D40538E8B7}" srcOrd="0" destOrd="7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6FAB6EED-08F7-F640-AE63-F01BCFEF714B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CEA3D3CC-BABA-2A4C-AB72-1F33694B44D2}" type="presOf" srcId="{96B75234-D76B-174D-9740-A26518A7FE40}" destId="{8B14C782-AF89-0F47-9D34-C6D40538E8B7}" srcOrd="0" destOrd="5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A7C95D3-AF1B-A541-B99B-568B8B9104D9}" type="presOf" srcId="{406419E1-0FFF-354F-A0D0-2719B35FB9C6}" destId="{8B14C782-AF89-0F47-9D34-C6D40538E8B7}" srcOrd="0" destOrd="0" presId="urn:microsoft.com/office/officeart/2005/8/layout/vList2"/>
    <dgm:cxn modelId="{65475A8D-83F4-5143-A95E-CA75E268FC71}" type="presOf" srcId="{BD189C17-9E7B-A047-8CB0-B2A3C34AC3DA}" destId="{8B14C782-AF89-0F47-9D34-C6D40538E8B7}" srcOrd="0" destOrd="4" presId="urn:microsoft.com/office/officeart/2005/8/layout/vList2"/>
    <dgm:cxn modelId="{B4227622-5C12-7742-8948-ACEA1F2E2CA6}" type="presOf" srcId="{0541EA34-580B-094F-B05A-74D64D7E8998}" destId="{8B14C782-AF89-0F47-9D34-C6D40538E8B7}" srcOrd="0" destOrd="2" presId="urn:microsoft.com/office/officeart/2005/8/layout/vList2"/>
    <dgm:cxn modelId="{11754162-422B-F745-B36E-942FEE7F022A}" type="presParOf" srcId="{93AD242E-5196-0644-B8AF-125C0C321C50}" destId="{78C8E693-FE6C-6F46-8864-984326505708}" srcOrd="0" destOrd="0" presId="urn:microsoft.com/office/officeart/2005/8/layout/vList2"/>
    <dgm:cxn modelId="{94B44B1E-3AFD-C24D-9866-527C234933EF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1770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err="1" smtClean="0"/>
            <a:t>Visionamiento</a:t>
          </a:r>
          <a:endParaRPr lang="es-ES_tradnl" sz="1600" b="1" kern="1200" dirty="0"/>
        </a:p>
      </dsp:txBody>
      <dsp:txXfrm>
        <a:off x="21075" y="38781"/>
        <a:ext cx="8400175" cy="389580"/>
      </dsp:txXfrm>
    </dsp:sp>
    <dsp:sp modelId="{A33BF93F-4A22-BD47-B982-ED9E6DB595B6}">
      <dsp:nvSpPr>
        <dsp:cNvPr id="0" name=""/>
        <dsp:cNvSpPr/>
      </dsp:nvSpPr>
      <dsp:spPr>
        <a:xfrm>
          <a:off x="0" y="449436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Estado del Arte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Definición y descripción del problema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Diseño de la solución</a:t>
          </a:r>
          <a:endParaRPr lang="es-ES" sz="1600" kern="1200" dirty="0"/>
        </a:p>
      </dsp:txBody>
      <dsp:txXfrm>
        <a:off x="0" y="449436"/>
        <a:ext cx="8442325" cy="801090"/>
      </dsp:txXfrm>
    </dsp:sp>
    <dsp:sp modelId="{0CDEF05D-24F6-F14A-AAB2-C23247B416CE}">
      <dsp:nvSpPr>
        <dsp:cNvPr id="0" name=""/>
        <dsp:cNvSpPr/>
      </dsp:nvSpPr>
      <dsp:spPr>
        <a:xfrm>
          <a:off x="0" y="125052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Vocabulario RDF para el desarrollo del WS</a:t>
          </a:r>
          <a:endParaRPr lang="es-ES_tradnl" sz="1800" b="1" kern="1200" dirty="0"/>
        </a:p>
      </dsp:txBody>
      <dsp:txXfrm>
        <a:off x="21075" y="1271601"/>
        <a:ext cx="8400175" cy="389580"/>
      </dsp:txXfrm>
    </dsp:sp>
    <dsp:sp modelId="{DBD3C224-E551-D240-AA2B-D1A316CE8069}">
      <dsp:nvSpPr>
        <dsp:cNvPr id="0" name=""/>
        <dsp:cNvSpPr/>
      </dsp:nvSpPr>
      <dsp:spPr>
        <a:xfrm>
          <a:off x="0" y="168225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0" y="1682256"/>
        <a:ext cx="8442325" cy="298080"/>
      </dsp:txXfrm>
    </dsp:sp>
    <dsp:sp modelId="{6A5DBAD4-4E17-4481-A242-DC08FEF02B49}">
      <dsp:nvSpPr>
        <dsp:cNvPr id="0" name=""/>
        <dsp:cNvSpPr/>
      </dsp:nvSpPr>
      <dsp:spPr>
        <a:xfrm>
          <a:off x="0" y="198033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Base de Conocimiento</a:t>
          </a:r>
          <a:endParaRPr lang="es-ES_tradnl" sz="1800" b="1" kern="1200" dirty="0"/>
        </a:p>
      </dsp:txBody>
      <dsp:txXfrm>
        <a:off x="21075" y="2001411"/>
        <a:ext cx="8400175" cy="389580"/>
      </dsp:txXfrm>
    </dsp:sp>
    <dsp:sp modelId="{FE1FD1A0-A7CC-445B-AB0F-04CE43F06316}">
      <dsp:nvSpPr>
        <dsp:cNvPr id="0" name=""/>
        <dsp:cNvSpPr/>
      </dsp:nvSpPr>
      <dsp:spPr>
        <a:xfrm>
          <a:off x="0" y="241206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Base de Conocimiento del dominio de trabajo</a:t>
          </a:r>
          <a:endParaRPr lang="es-ES_tradnl" sz="1600" kern="1200" dirty="0"/>
        </a:p>
      </dsp:txBody>
      <dsp:txXfrm>
        <a:off x="0" y="2412066"/>
        <a:ext cx="8442325" cy="298080"/>
      </dsp:txXfrm>
    </dsp:sp>
    <dsp:sp modelId="{9E8EAC9C-41AA-41B2-A788-A2F7CB4F9F00}">
      <dsp:nvSpPr>
        <dsp:cNvPr id="0" name=""/>
        <dsp:cNvSpPr/>
      </dsp:nvSpPr>
      <dsp:spPr>
        <a:xfrm>
          <a:off x="0" y="271014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Web </a:t>
          </a:r>
          <a:r>
            <a:rPr lang="es-EC" sz="1800" b="1" kern="1200" dirty="0" err="1" smtClean="0"/>
            <a:t>Service</a:t>
          </a:r>
          <a:endParaRPr lang="es-ES_tradnl" sz="1800" b="1" kern="1200" dirty="0"/>
        </a:p>
      </dsp:txBody>
      <dsp:txXfrm>
        <a:off x="21075" y="2731221"/>
        <a:ext cx="8400175" cy="389580"/>
      </dsp:txXfrm>
    </dsp:sp>
    <dsp:sp modelId="{D36091E5-5420-4C08-9740-46E02AFC485C}">
      <dsp:nvSpPr>
        <dsp:cNvPr id="0" name=""/>
        <dsp:cNvSpPr/>
      </dsp:nvSpPr>
      <dsp:spPr>
        <a:xfrm>
          <a:off x="0" y="3141876"/>
          <a:ext cx="8442325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err="1" smtClean="0">
              <a:latin typeface="+mn-lt"/>
            </a:rPr>
            <a:t>Tokenización</a:t>
          </a:r>
          <a:endParaRPr lang="es-ES_tradnl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Extracción de Entidades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Limpieza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Enlace con LOD-Cloud</a:t>
          </a:r>
          <a:endParaRPr lang="es-EC" sz="1600" kern="1200" dirty="0">
            <a:latin typeface="+mn-lt"/>
          </a:endParaRPr>
        </a:p>
      </dsp:txBody>
      <dsp:txXfrm>
        <a:off x="0" y="3141876"/>
        <a:ext cx="8442325" cy="1080540"/>
      </dsp:txXfrm>
    </dsp:sp>
    <dsp:sp modelId="{7A2BA35E-57DB-43F3-85DE-2820443CDE85}">
      <dsp:nvSpPr>
        <dsp:cNvPr id="0" name=""/>
        <dsp:cNvSpPr/>
      </dsp:nvSpPr>
      <dsp:spPr>
        <a:xfrm>
          <a:off x="0" y="422241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Cliente App para la integración del WS</a:t>
          </a:r>
          <a:endParaRPr lang="es-ES_tradnl" sz="1800" b="1" kern="1200" dirty="0"/>
        </a:p>
      </dsp:txBody>
      <dsp:txXfrm>
        <a:off x="21075" y="4243491"/>
        <a:ext cx="8400175" cy="389580"/>
      </dsp:txXfrm>
    </dsp:sp>
    <dsp:sp modelId="{B31E9A4D-87E5-4A60-A5B1-A569D81C835C}">
      <dsp:nvSpPr>
        <dsp:cNvPr id="0" name=""/>
        <dsp:cNvSpPr/>
      </dsp:nvSpPr>
      <dsp:spPr>
        <a:xfrm>
          <a:off x="0" y="465414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Prototipo para integración de WS</a:t>
          </a:r>
          <a:endParaRPr lang="es-ES_tradnl" sz="1600" kern="1200" dirty="0"/>
        </a:p>
      </dsp:txBody>
      <dsp:txXfrm>
        <a:off x="0" y="4654146"/>
        <a:ext cx="8442325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095"/>
          <a:ext cx="8442325" cy="531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Visionamiento</a:t>
          </a:r>
          <a:endParaRPr lang="es-ES_tradnl" sz="2400" b="1" kern="1200" dirty="0"/>
        </a:p>
      </dsp:txBody>
      <dsp:txXfrm>
        <a:off x="25944" y="29039"/>
        <a:ext cx="8390437" cy="479576"/>
      </dsp:txXfrm>
    </dsp:sp>
    <dsp:sp modelId="{8B14C782-AF89-0F47-9D34-C6D40538E8B7}">
      <dsp:nvSpPr>
        <dsp:cNvPr id="0" name=""/>
        <dsp:cNvSpPr/>
      </dsp:nvSpPr>
      <dsp:spPr>
        <a:xfrm>
          <a:off x="0" y="534559"/>
          <a:ext cx="8442325" cy="415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tica, Objetivos y Soluciones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Estudio a profundidad de las definiciones, metodologías y herramientas.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Estado del Arte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Objetivos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 y Diseño de la solución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Seleccionar la tecnologías a utilizar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534559"/>
        <a:ext cx="8442325" cy="4152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189563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Vocabulario RDF para el desarrollo del WS</a:t>
          </a:r>
          <a:endParaRPr lang="es-ES_tradnl" sz="2400" b="1" kern="1200" dirty="0"/>
        </a:p>
      </dsp:txBody>
      <dsp:txXfrm>
        <a:off x="59399" y="248962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406363"/>
          <a:ext cx="8442325" cy="309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smtClean="0"/>
            <a:t>Definir Ontología y Vocabulario para descripción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Ontología y Vocabulario para descripción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1406363"/>
        <a:ext cx="8442325" cy="3094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525937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Base de Conocimiento</a:t>
          </a:r>
          <a:endParaRPr lang="es-ES_tradnl" sz="2400" b="1" kern="1200" dirty="0"/>
        </a:p>
      </dsp:txBody>
      <dsp:txXfrm>
        <a:off x="59399" y="585336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742738"/>
          <a:ext cx="8442325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smtClean="0"/>
            <a:t>Base de Conocimiento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1742738"/>
        <a:ext cx="8442325" cy="2421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4113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Web Service</a:t>
          </a:r>
          <a:endParaRPr lang="es-ES_tradnl" sz="2400" b="1" kern="1200" dirty="0"/>
        </a:p>
      </dsp:txBody>
      <dsp:txXfrm>
        <a:off x="59399" y="383512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540913"/>
          <a:ext cx="8442325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Desarrollo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Servicios Web anotados semánticamente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Definición de las librerías, estructura y precisión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1540913"/>
        <a:ext cx="8442325" cy="2825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Cliente App para la integración del WS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App para integrar todos los Servicios Web creados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Prototipo para integración de WS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25/02/14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25 febrero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25 febrero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Fin de Carrera&gt;&gt;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439689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5827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44155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9619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Vocabulario para anotar Servicios Web semánticamente</a:t>
            </a:r>
          </a:p>
          <a:p>
            <a:r>
              <a:rPr lang="es-EC" dirty="0"/>
              <a:t>Base de Conocimiento del dominio de trabajo</a:t>
            </a:r>
          </a:p>
          <a:p>
            <a:r>
              <a:rPr lang="es-EC" dirty="0"/>
              <a:t>Servicios Web anotados semánticamente</a:t>
            </a:r>
          </a:p>
          <a:p>
            <a:r>
              <a:rPr lang="es-EC" dirty="0"/>
              <a:t>Prototipo para integración de </a:t>
            </a:r>
            <a:r>
              <a:rPr lang="es-EC" dirty="0" smtClean="0"/>
              <a:t>WS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&lt;&lt;Temas relevantes que no se hayan mencionado&gt;&gt;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componentes</a:t>
            </a:r>
          </a:p>
          <a:p>
            <a:r>
              <a:rPr lang="es-ES_tradnl" dirty="0" smtClean="0"/>
              <a:t>Aportes de la </a:t>
            </a:r>
            <a:r>
              <a:rPr lang="es-ES_tradnl" dirty="0" smtClean="0"/>
              <a:t>tesis</a:t>
            </a:r>
            <a:endParaRPr lang="es-ES_tradnl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Propósito:</a:t>
            </a:r>
          </a:p>
          <a:p>
            <a:pPr marL="0" indent="0">
              <a:buNone/>
            </a:pPr>
            <a:r>
              <a:rPr lang="es-ES_tradnl" dirty="0" smtClean="0"/>
              <a:t>	Desarrollar </a:t>
            </a:r>
            <a:r>
              <a:rPr lang="es-ES_tradnl" dirty="0"/>
              <a:t>Servicios Web que extraigan </a:t>
            </a:r>
            <a:r>
              <a:rPr lang="es-ES_tradnl" dirty="0" smtClean="0"/>
              <a:t>	datos </a:t>
            </a:r>
            <a:r>
              <a:rPr lang="es-ES_tradnl" dirty="0"/>
              <a:t>a partir del contenido HTML, el piloto se </a:t>
            </a:r>
            <a:r>
              <a:rPr lang="es-ES_tradnl" dirty="0" smtClean="0"/>
              <a:t>	ejecutará </a:t>
            </a:r>
            <a:r>
              <a:rPr lang="es-ES_tradnl" dirty="0"/>
              <a:t>sobre contenidos </a:t>
            </a:r>
            <a:r>
              <a:rPr lang="es-ES_tradnl" dirty="0" smtClean="0"/>
              <a:t>OCW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Fecha de inicio del Proyecto:</a:t>
            </a:r>
          </a:p>
          <a:p>
            <a:pPr lvl="1"/>
            <a:r>
              <a:rPr lang="es-ES_tradnl" dirty="0" smtClean="0"/>
              <a:t>28/11/2014</a:t>
            </a:r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smtClean="0"/>
              <a:t>28/05/2014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Vocabulario para anotar Servicios Web semánticamente</a:t>
            </a:r>
            <a:endParaRPr lang="es-EC" dirty="0"/>
          </a:p>
          <a:p>
            <a:pPr lvl="0"/>
            <a:r>
              <a:rPr lang="es-ES_tradnl" dirty="0"/>
              <a:t>Base de Conocimiento del dominio de trabajo</a:t>
            </a:r>
            <a:endParaRPr lang="es-EC" dirty="0"/>
          </a:p>
          <a:p>
            <a:pPr lvl="0"/>
            <a:r>
              <a:rPr lang="es-ES_tradnl" dirty="0"/>
              <a:t>Servicios Web anotados semánticamente</a:t>
            </a:r>
            <a:endParaRPr lang="es-EC" dirty="0"/>
          </a:p>
          <a:p>
            <a:pPr lvl="1"/>
            <a:r>
              <a:rPr lang="es-ES_tradnl" dirty="0"/>
              <a:t>Creación de WS </a:t>
            </a:r>
            <a:r>
              <a:rPr lang="es-ES_tradnl" dirty="0" smtClean="0"/>
              <a:t>para </a:t>
            </a:r>
            <a:r>
              <a:rPr lang="es-ES_tradnl" dirty="0" err="1" smtClean="0"/>
              <a:t>Tokenización</a:t>
            </a:r>
            <a:r>
              <a:rPr lang="es-ES_tradnl" dirty="0" smtClean="0"/>
              <a:t>, Extracción </a:t>
            </a:r>
            <a:r>
              <a:rPr lang="es-ES_tradnl" dirty="0"/>
              <a:t>de </a:t>
            </a:r>
            <a:r>
              <a:rPr lang="es-ES_tradnl" dirty="0" err="1" smtClean="0"/>
              <a:t>entidades,Desambiguación</a:t>
            </a:r>
            <a:r>
              <a:rPr lang="es-ES_tradnl" dirty="0"/>
              <a:t>,</a:t>
            </a:r>
            <a:r>
              <a:rPr lang="es-ES_tradnl" dirty="0" smtClean="0"/>
              <a:t> Limpieza y </a:t>
            </a:r>
            <a:r>
              <a:rPr lang="es-ES_tradnl" dirty="0"/>
              <a:t>Enlace con LOD-Cloud </a:t>
            </a:r>
            <a:endParaRPr lang="es-ES_tradnl" dirty="0" smtClean="0"/>
          </a:p>
          <a:p>
            <a:r>
              <a:rPr lang="es-ES_tradnl" dirty="0"/>
              <a:t>Creación de App Cliente, para integración de los WS Prototipo para integración de WS</a:t>
            </a:r>
            <a:endParaRPr lang="es-EC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283686"/>
              </p:ext>
            </p:extLst>
          </p:nvPr>
        </p:nvGraphicFramePr>
        <p:xfrm>
          <a:off x="278342" y="1303867"/>
          <a:ext cx="8442325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26664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452849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780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76974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921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442</Words>
  <Application>Microsoft Macintosh PowerPoint</Application>
  <PresentationFormat>Presentación en pantalla (4:3)</PresentationFormat>
  <Paragraphs>116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Default Design</vt:lpstr>
      <vt:lpstr>Divider1</vt:lpstr>
      <vt:lpstr>Jhonny  Zaruma  Tutor: Ing. Nelson Piedra  25-02-2014 </vt:lpstr>
      <vt:lpstr>Agenda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Detalle de componentes</vt:lpstr>
      <vt:lpstr>Detalle de componentes</vt:lpstr>
      <vt:lpstr>Aportes de la tesis </vt:lpstr>
      <vt:lpstr>&lt;&lt;Temas relevantes que no se hayan mencionado&gt;&gt;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utpl</cp:lastModifiedBy>
  <cp:revision>502</cp:revision>
  <cp:lastPrinted>2014-02-24T21:51:11Z</cp:lastPrinted>
  <dcterms:created xsi:type="dcterms:W3CDTF">2014-02-10T15:07:26Z</dcterms:created>
  <dcterms:modified xsi:type="dcterms:W3CDTF">2014-02-25T13:46:00Z</dcterms:modified>
</cp:coreProperties>
</file>