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23"/>
  </p:notesMasterIdLst>
  <p:handoutMasterIdLst>
    <p:handoutMasterId r:id="rId24"/>
  </p:handoutMasterIdLst>
  <p:sldIdLst>
    <p:sldId id="271" r:id="rId3"/>
    <p:sldId id="351" r:id="rId4"/>
    <p:sldId id="354" r:id="rId5"/>
    <p:sldId id="365" r:id="rId6"/>
    <p:sldId id="363" r:id="rId7"/>
    <p:sldId id="368" r:id="rId8"/>
    <p:sldId id="383" r:id="rId9"/>
    <p:sldId id="375" r:id="rId10"/>
    <p:sldId id="377" r:id="rId11"/>
    <p:sldId id="384" r:id="rId12"/>
    <p:sldId id="378" r:id="rId13"/>
    <p:sldId id="385" r:id="rId14"/>
    <p:sldId id="379" r:id="rId15"/>
    <p:sldId id="386" r:id="rId16"/>
    <p:sldId id="380" r:id="rId17"/>
    <p:sldId id="382" r:id="rId18"/>
    <p:sldId id="376" r:id="rId19"/>
    <p:sldId id="362" r:id="rId20"/>
    <p:sldId id="347" r:id="rId21"/>
    <p:sldId id="350" r:id="rId22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BB034"/>
    <a:srgbClr val="EF4135"/>
    <a:srgbClr val="000000"/>
    <a:srgbClr val="FFDD00"/>
    <a:srgbClr val="C1D72F"/>
    <a:srgbClr val="54B948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2" autoAdjust="0"/>
    <p:restoredTop sz="94660"/>
  </p:normalViewPr>
  <p:slideViewPr>
    <p:cSldViewPr snapToGrid="0">
      <p:cViewPr>
        <p:scale>
          <a:sx n="70" d="100"/>
          <a:sy n="70" d="100"/>
        </p:scale>
        <p:origin x="-1614" y="-468"/>
      </p:cViewPr>
      <p:guideLst>
        <p:guide orient="horz" pos="2160"/>
        <p:guide orient="horz" pos="548"/>
        <p:guide orient="horz" pos="4170"/>
        <p:guide orient="horz" pos="2391"/>
        <p:guide orient="horz" pos="1060"/>
        <p:guide orient="horz" pos="2556"/>
        <p:guide orient="horz" pos="3962"/>
        <p:guide orient="horz" pos="4098"/>
        <p:guide pos="2880"/>
        <p:guide pos="5534"/>
        <p:guide pos="22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0"/>
    </p:cViewPr>
  </p:sorterViewPr>
  <p:notesViewPr>
    <p:cSldViewPr snapToGrid="0">
      <p:cViewPr varScale="1">
        <p:scale>
          <a:sx n="52" d="100"/>
          <a:sy n="52" d="100"/>
        </p:scale>
        <p:origin x="-1908" y="-84"/>
      </p:cViewPr>
      <p:guideLst>
        <p:guide orient="horz" pos="2141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1800" b="1" dirty="0" err="1" smtClean="0"/>
            <a:t>Visionamiento</a:t>
          </a:r>
          <a:endParaRPr lang="es-ES_tradnl" sz="16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 sz="1400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sz="140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1600" dirty="0" smtClean="0"/>
            <a:t>Marco </a:t>
          </a:r>
          <a:r>
            <a:rPr lang="es-ES_tradnl" sz="1600" dirty="0" err="1" smtClean="0"/>
            <a:t>Teorico</a:t>
          </a:r>
          <a:endParaRPr lang="es-ES_tradnl" sz="16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 sz="1400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 sz="1400"/>
        </a:p>
      </dgm:t>
    </dgm:pt>
    <dgm:pt modelId="{EA311203-FF31-764D-BA8C-692C8C262239}">
      <dgm:prSet phldrT="[Texto]" custT="1"/>
      <dgm:spPr/>
      <dgm:t>
        <a:bodyPr/>
        <a:lstStyle/>
        <a:p>
          <a:r>
            <a:rPr lang="es-EC" sz="1800" b="1" dirty="0" smtClean="0"/>
            <a:t>Vocabulario RDF para el desarrollo del WS</a:t>
          </a:r>
          <a:endParaRPr lang="es-ES_tradnl" sz="1800" b="1" dirty="0"/>
        </a:p>
      </dgm:t>
    </dgm:pt>
    <dgm:pt modelId="{D49EAE68-9307-DB4A-A725-7C160720A43A}" type="parTrans" cxnId="{9979A3A3-7521-9D4B-A267-EBEDC124CAC5}">
      <dgm:prSet/>
      <dgm:spPr/>
      <dgm:t>
        <a:bodyPr/>
        <a:lstStyle/>
        <a:p>
          <a:endParaRPr lang="es-ES_tradnl" sz="1400"/>
        </a:p>
      </dgm:t>
    </dgm:pt>
    <dgm:pt modelId="{9AF8A73C-7D74-5B41-8335-1DFEC0B62A87}" type="sibTrans" cxnId="{9979A3A3-7521-9D4B-A267-EBEDC124CAC5}">
      <dgm:prSet/>
      <dgm:spPr/>
      <dgm:t>
        <a:bodyPr/>
        <a:lstStyle/>
        <a:p>
          <a:endParaRPr lang="es-ES_tradnl" sz="1400"/>
        </a:p>
      </dgm:t>
    </dgm:pt>
    <dgm:pt modelId="{62D99AE4-E350-0C45-93C9-3C2E0D0B4208}">
      <dgm:prSet phldrT="[Texto]" custT="1"/>
      <dgm:spPr/>
      <dgm:t>
        <a:bodyPr/>
        <a:lstStyle/>
        <a:p>
          <a:r>
            <a:rPr lang="es-EC" sz="1600" dirty="0" smtClean="0"/>
            <a:t>Vocabulario para anotar Servicios Web semánticamente</a:t>
          </a:r>
          <a:endParaRPr lang="es-ES_tradnl" sz="1600" dirty="0"/>
        </a:p>
      </dgm:t>
    </dgm:pt>
    <dgm:pt modelId="{E3B799B9-9DDB-4248-8E78-1C1CDD312FDD}" type="parTrans" cxnId="{53ADA91A-8D7D-7C4D-B064-949C310C387E}">
      <dgm:prSet/>
      <dgm:spPr/>
      <dgm:t>
        <a:bodyPr/>
        <a:lstStyle/>
        <a:p>
          <a:endParaRPr lang="es-ES_tradnl" sz="1400"/>
        </a:p>
      </dgm:t>
    </dgm:pt>
    <dgm:pt modelId="{74C050F9-3CDD-224A-B1EC-3542028A7B52}" type="sibTrans" cxnId="{53ADA91A-8D7D-7C4D-B064-949C310C387E}">
      <dgm:prSet/>
      <dgm:spPr/>
      <dgm:t>
        <a:bodyPr/>
        <a:lstStyle/>
        <a:p>
          <a:endParaRPr lang="es-ES_tradnl" sz="1400"/>
        </a:p>
      </dgm:t>
    </dgm:pt>
    <dgm:pt modelId="{8032A4B3-B463-4E46-BB9A-D9521E8151F8}">
      <dgm:prSet phldrT="[Texto]" custT="1"/>
      <dgm:spPr/>
      <dgm:t>
        <a:bodyPr/>
        <a:lstStyle/>
        <a:p>
          <a:r>
            <a:rPr lang="es-EC" sz="1800" b="1" dirty="0" smtClean="0"/>
            <a:t>Base de Conocimiento</a:t>
          </a:r>
          <a:endParaRPr lang="es-ES_tradnl" sz="1800" b="1" dirty="0"/>
        </a:p>
      </dgm:t>
    </dgm:pt>
    <dgm:pt modelId="{58669EDC-272D-4DBE-A8E0-D34C44090A1A}" type="parTrans" cxnId="{88E0DA72-83EC-44BF-B173-4D55148FD01F}">
      <dgm:prSet/>
      <dgm:spPr/>
      <dgm:t>
        <a:bodyPr/>
        <a:lstStyle/>
        <a:p>
          <a:endParaRPr lang="es-EC" sz="1400"/>
        </a:p>
      </dgm:t>
    </dgm:pt>
    <dgm:pt modelId="{C68693FC-50C8-4459-9CC1-6484F6FE58A8}" type="sibTrans" cxnId="{88E0DA72-83EC-44BF-B173-4D55148FD01F}">
      <dgm:prSet/>
      <dgm:spPr/>
      <dgm:t>
        <a:bodyPr/>
        <a:lstStyle/>
        <a:p>
          <a:endParaRPr lang="es-EC" sz="1400"/>
        </a:p>
      </dgm:t>
    </dgm:pt>
    <dgm:pt modelId="{C18F7C84-1395-43AC-8526-FCD74B2FEACB}">
      <dgm:prSet phldrT="[Texto]" custT="1"/>
      <dgm:spPr/>
      <dgm:t>
        <a:bodyPr/>
        <a:lstStyle/>
        <a:p>
          <a:r>
            <a:rPr lang="es-EC" sz="1800" b="1" dirty="0" smtClean="0"/>
            <a:t>Web </a:t>
          </a:r>
          <a:r>
            <a:rPr lang="es-EC" sz="1800" b="1" dirty="0" err="1" smtClean="0"/>
            <a:t>Service</a:t>
          </a:r>
          <a:endParaRPr lang="es-ES_tradnl" sz="1800" b="1" dirty="0"/>
        </a:p>
      </dgm:t>
    </dgm:pt>
    <dgm:pt modelId="{D8313B70-1F03-420B-A4DF-36D3A798E742}" type="parTrans" cxnId="{74707F39-34B8-49E8-94F3-40227103BBDC}">
      <dgm:prSet/>
      <dgm:spPr/>
      <dgm:t>
        <a:bodyPr/>
        <a:lstStyle/>
        <a:p>
          <a:endParaRPr lang="es-EC" sz="1400"/>
        </a:p>
      </dgm:t>
    </dgm:pt>
    <dgm:pt modelId="{9BE508F2-1EF2-4E25-A763-1DB98973C972}" type="sibTrans" cxnId="{74707F39-34B8-49E8-94F3-40227103BBDC}">
      <dgm:prSet/>
      <dgm:spPr/>
      <dgm:t>
        <a:bodyPr/>
        <a:lstStyle/>
        <a:p>
          <a:endParaRPr lang="es-EC" sz="1400"/>
        </a:p>
      </dgm:t>
    </dgm:pt>
    <dgm:pt modelId="{3A30A9C2-3A03-4DD1-AE54-757E08C9E144}">
      <dgm:prSet phldrT="[Texto]" custT="1"/>
      <dgm:spPr/>
      <dgm:t>
        <a:bodyPr/>
        <a:lstStyle/>
        <a:p>
          <a:r>
            <a:rPr lang="es-EC" sz="1600" dirty="0" smtClean="0"/>
            <a:t>Base de Conocimiento del dominio de trabajo</a:t>
          </a:r>
          <a:endParaRPr lang="es-ES_tradnl" sz="1600" dirty="0"/>
        </a:p>
      </dgm:t>
    </dgm:pt>
    <dgm:pt modelId="{7FFF4CB9-C740-4C84-AF70-A32707E4D879}" type="parTrans" cxnId="{DA8FDD56-EDBF-42C3-B18E-2E933E7DDD41}">
      <dgm:prSet/>
      <dgm:spPr/>
      <dgm:t>
        <a:bodyPr/>
        <a:lstStyle/>
        <a:p>
          <a:endParaRPr lang="es-EC" sz="1400"/>
        </a:p>
      </dgm:t>
    </dgm:pt>
    <dgm:pt modelId="{500B93FF-21DD-486C-9214-511867862EDF}" type="sibTrans" cxnId="{DA8FDD56-EDBF-42C3-B18E-2E933E7DDD41}">
      <dgm:prSet/>
      <dgm:spPr/>
      <dgm:t>
        <a:bodyPr/>
        <a:lstStyle/>
        <a:p>
          <a:endParaRPr lang="es-EC" sz="1400"/>
        </a:p>
      </dgm:t>
    </dgm:pt>
    <dgm:pt modelId="{3773783E-2DD3-43D2-A202-E6912C89B8DC}">
      <dgm:prSet phldrT="[Texto]" custT="1"/>
      <dgm:spPr/>
      <dgm:t>
        <a:bodyPr/>
        <a:lstStyle/>
        <a:p>
          <a:r>
            <a:rPr lang="es-EC" sz="1800" b="1" dirty="0" smtClean="0"/>
            <a:t>Cliente App para la integración del WS</a:t>
          </a:r>
          <a:endParaRPr lang="es-ES_tradnl" sz="1800" b="1" dirty="0"/>
        </a:p>
      </dgm:t>
    </dgm:pt>
    <dgm:pt modelId="{8A2B87DF-023F-4189-A36E-3ACB93B71794}" type="parTrans" cxnId="{3B044AD9-0C07-483A-AF07-75AF570DBDFE}">
      <dgm:prSet/>
      <dgm:spPr/>
      <dgm:t>
        <a:bodyPr/>
        <a:lstStyle/>
        <a:p>
          <a:endParaRPr lang="es-EC" sz="1400"/>
        </a:p>
      </dgm:t>
    </dgm:pt>
    <dgm:pt modelId="{92DF802D-399B-43C0-8F7F-2108782F94C6}" type="sibTrans" cxnId="{3B044AD9-0C07-483A-AF07-75AF570DBDFE}">
      <dgm:prSet/>
      <dgm:spPr/>
      <dgm:t>
        <a:bodyPr/>
        <a:lstStyle/>
        <a:p>
          <a:endParaRPr lang="es-EC" sz="1400"/>
        </a:p>
      </dgm:t>
    </dgm:pt>
    <dgm:pt modelId="{689F8407-8502-44D3-9CB6-3F30C284DC89}">
      <dgm:prSet phldrT="[Texto]" custT="1"/>
      <dgm:spPr/>
      <dgm:t>
        <a:bodyPr/>
        <a:lstStyle/>
        <a:p>
          <a:r>
            <a:rPr lang="es-EC" sz="1600" dirty="0" smtClean="0">
              <a:latin typeface="+mn-lt"/>
            </a:rPr>
            <a:t>WS </a:t>
          </a:r>
          <a:r>
            <a:rPr lang="es-EC" sz="1600" dirty="0" err="1" smtClean="0">
              <a:latin typeface="+mn-lt"/>
            </a:rPr>
            <a:t>Tokenización</a:t>
          </a:r>
          <a:endParaRPr lang="es-ES_tradnl" sz="1600" dirty="0">
            <a:latin typeface="+mn-lt"/>
          </a:endParaRPr>
        </a:p>
      </dgm:t>
    </dgm:pt>
    <dgm:pt modelId="{BF90B063-8E5B-4099-AB8C-332DBE472534}" type="parTrans" cxnId="{9521986F-CA1E-4E92-9456-B91EEB046889}">
      <dgm:prSet/>
      <dgm:spPr/>
      <dgm:t>
        <a:bodyPr/>
        <a:lstStyle/>
        <a:p>
          <a:endParaRPr lang="es-EC" sz="1400"/>
        </a:p>
      </dgm:t>
    </dgm:pt>
    <dgm:pt modelId="{4EA21741-C9D8-46D5-B525-CF0B8FAC2D95}" type="sibTrans" cxnId="{9521986F-CA1E-4E92-9456-B91EEB046889}">
      <dgm:prSet/>
      <dgm:spPr/>
      <dgm:t>
        <a:bodyPr/>
        <a:lstStyle/>
        <a:p>
          <a:endParaRPr lang="es-EC" sz="1400"/>
        </a:p>
      </dgm:t>
    </dgm:pt>
    <dgm:pt modelId="{67D7436A-ABD6-489A-9CBF-8D953C1D93A6}">
      <dgm:prSet custT="1"/>
      <dgm:spPr/>
      <dgm:t>
        <a:bodyPr/>
        <a:lstStyle/>
        <a:p>
          <a:r>
            <a:rPr lang="es-EC" sz="1600" dirty="0" smtClean="0">
              <a:latin typeface="+mn-lt"/>
            </a:rPr>
            <a:t>WS Extracción de Entidades</a:t>
          </a:r>
          <a:endParaRPr lang="es-EC" sz="1600" dirty="0">
            <a:latin typeface="+mn-lt"/>
          </a:endParaRPr>
        </a:p>
      </dgm:t>
    </dgm:pt>
    <dgm:pt modelId="{1CCAE6D1-25FE-4F4C-A3AF-027917C08027}" type="parTrans" cxnId="{812E6252-E93D-4147-A76B-AA692D0952C9}">
      <dgm:prSet/>
      <dgm:spPr/>
      <dgm:t>
        <a:bodyPr/>
        <a:lstStyle/>
        <a:p>
          <a:endParaRPr lang="es-EC" sz="1400"/>
        </a:p>
      </dgm:t>
    </dgm:pt>
    <dgm:pt modelId="{77A5B7E2-28BF-4915-84F2-07F0380920B2}" type="sibTrans" cxnId="{812E6252-E93D-4147-A76B-AA692D0952C9}">
      <dgm:prSet/>
      <dgm:spPr/>
      <dgm:t>
        <a:bodyPr/>
        <a:lstStyle/>
        <a:p>
          <a:endParaRPr lang="es-EC" sz="1400"/>
        </a:p>
      </dgm:t>
    </dgm:pt>
    <dgm:pt modelId="{EDE4D6DB-6713-4FBF-B4F8-B937784F83D6}">
      <dgm:prSet custT="1"/>
      <dgm:spPr/>
      <dgm:t>
        <a:bodyPr/>
        <a:lstStyle/>
        <a:p>
          <a:r>
            <a:rPr lang="es-EC" sz="1600" dirty="0" smtClean="0">
              <a:latin typeface="+mn-lt"/>
            </a:rPr>
            <a:t>WS Desambiguación y Limpieza</a:t>
          </a:r>
          <a:endParaRPr lang="es-EC" sz="1600" dirty="0">
            <a:latin typeface="+mn-lt"/>
          </a:endParaRPr>
        </a:p>
      </dgm:t>
    </dgm:pt>
    <dgm:pt modelId="{3DCDE2C7-7554-4B76-8291-1059588EC5C6}" type="parTrans" cxnId="{EA82C891-43D5-4E97-B27D-68EC1F361D0B}">
      <dgm:prSet/>
      <dgm:spPr/>
      <dgm:t>
        <a:bodyPr/>
        <a:lstStyle/>
        <a:p>
          <a:endParaRPr lang="es-EC" sz="1400"/>
        </a:p>
      </dgm:t>
    </dgm:pt>
    <dgm:pt modelId="{39788312-B7BD-45B0-8AF4-C1931C4F34DA}" type="sibTrans" cxnId="{EA82C891-43D5-4E97-B27D-68EC1F361D0B}">
      <dgm:prSet/>
      <dgm:spPr/>
      <dgm:t>
        <a:bodyPr/>
        <a:lstStyle/>
        <a:p>
          <a:endParaRPr lang="es-EC" sz="1400"/>
        </a:p>
      </dgm:t>
    </dgm:pt>
    <dgm:pt modelId="{7BB3C59E-4DA2-4EA2-B01D-479CBCC3E33B}">
      <dgm:prSet custT="1"/>
      <dgm:spPr/>
      <dgm:t>
        <a:bodyPr/>
        <a:lstStyle/>
        <a:p>
          <a:r>
            <a:rPr lang="es-EC" sz="1600" dirty="0" smtClean="0">
              <a:latin typeface="+mn-lt"/>
            </a:rPr>
            <a:t>WS Enlace con LOD-Cloud</a:t>
          </a:r>
          <a:endParaRPr lang="es-EC" sz="1600" dirty="0">
            <a:latin typeface="+mn-lt"/>
          </a:endParaRPr>
        </a:p>
      </dgm:t>
    </dgm:pt>
    <dgm:pt modelId="{DAF4B7FB-6072-46FC-A007-A96F36B893DF}" type="parTrans" cxnId="{20B2881A-F50B-4BD7-8896-0266586BF582}">
      <dgm:prSet/>
      <dgm:spPr/>
      <dgm:t>
        <a:bodyPr/>
        <a:lstStyle/>
        <a:p>
          <a:endParaRPr lang="es-EC" sz="1400"/>
        </a:p>
      </dgm:t>
    </dgm:pt>
    <dgm:pt modelId="{603F296B-65C7-444C-AE84-4E3BBFDD4595}" type="sibTrans" cxnId="{20B2881A-F50B-4BD7-8896-0266586BF582}">
      <dgm:prSet/>
      <dgm:spPr/>
      <dgm:t>
        <a:bodyPr/>
        <a:lstStyle/>
        <a:p>
          <a:endParaRPr lang="es-EC" sz="1400"/>
        </a:p>
      </dgm:t>
    </dgm:pt>
    <dgm:pt modelId="{2723119B-7DA2-40A6-BE35-1AAC09BEFFBC}">
      <dgm:prSet phldrT="[Texto]" custT="1"/>
      <dgm:spPr/>
      <dgm:t>
        <a:bodyPr/>
        <a:lstStyle/>
        <a:p>
          <a:r>
            <a:rPr lang="es-EC" sz="1600" dirty="0" smtClean="0"/>
            <a:t>Prototipo para integración de WS</a:t>
          </a:r>
          <a:endParaRPr lang="es-ES_tradnl" sz="1600" dirty="0"/>
        </a:p>
      </dgm:t>
    </dgm:pt>
    <dgm:pt modelId="{E89CFE03-88C0-403E-A651-43A111D5C435}" type="parTrans" cxnId="{A7A3D6E0-D7F8-4FB5-B4E6-E8808CCB2D02}">
      <dgm:prSet/>
      <dgm:spPr/>
      <dgm:t>
        <a:bodyPr/>
        <a:lstStyle/>
        <a:p>
          <a:endParaRPr lang="es-EC"/>
        </a:p>
      </dgm:t>
    </dgm:pt>
    <dgm:pt modelId="{57F8BDC2-20BE-4025-B7EC-741B44FF02F9}" type="sibTrans" cxnId="{A7A3D6E0-D7F8-4FB5-B4E6-E8808CCB2D02}">
      <dgm:prSet/>
      <dgm:spPr/>
      <dgm:t>
        <a:bodyPr/>
        <a:lstStyle/>
        <a:p>
          <a:endParaRPr lang="es-EC"/>
        </a:p>
      </dgm:t>
    </dgm:pt>
    <dgm:pt modelId="{454B8A60-EA02-6C4E-BE42-9F99FBD3228F}">
      <dgm:prSet phldrT="[Texto]" custT="1"/>
      <dgm:spPr/>
      <dgm:t>
        <a:bodyPr/>
        <a:lstStyle/>
        <a:p>
          <a:r>
            <a:rPr lang="es-ES_tradnl" sz="1600" dirty="0" smtClean="0"/>
            <a:t>Definición y descripción del problema</a:t>
          </a:r>
          <a:endParaRPr lang="es-ES_tradnl" sz="1600" dirty="0"/>
        </a:p>
      </dgm:t>
    </dgm:pt>
    <dgm:pt modelId="{B4448EE4-B362-8340-8AB3-BBFE41D8922F}" type="parTrans" cxnId="{9100C747-ED1E-4D4D-A256-689CF0C575E3}">
      <dgm:prSet/>
      <dgm:spPr/>
      <dgm:t>
        <a:bodyPr/>
        <a:lstStyle/>
        <a:p>
          <a:endParaRPr lang="es-ES"/>
        </a:p>
      </dgm:t>
    </dgm:pt>
    <dgm:pt modelId="{5E22F887-5B93-CA4F-9162-B49018CAB39C}" type="sibTrans" cxnId="{9100C747-ED1E-4D4D-A256-689CF0C575E3}">
      <dgm:prSet/>
      <dgm:spPr/>
      <dgm:t>
        <a:bodyPr/>
        <a:lstStyle/>
        <a:p>
          <a:endParaRPr lang="es-ES"/>
        </a:p>
      </dgm:t>
    </dgm:pt>
    <dgm:pt modelId="{9B54C6BB-365F-954F-A75C-1806E798F7C3}">
      <dgm:prSet custT="1"/>
      <dgm:spPr/>
      <dgm:t>
        <a:bodyPr/>
        <a:lstStyle/>
        <a:p>
          <a:r>
            <a:rPr lang="es-ES_tradnl" sz="1600" dirty="0" smtClean="0"/>
            <a:t>Diseño de la solución</a:t>
          </a:r>
          <a:endParaRPr lang="es-ES" sz="1600" dirty="0"/>
        </a:p>
      </dgm:t>
    </dgm:pt>
    <dgm:pt modelId="{61FCCB0A-1EF9-B34C-BA92-ACC707B372D4}" type="parTrans" cxnId="{37BB0345-5E37-7F49-8C36-7169EFCE5C36}">
      <dgm:prSet/>
      <dgm:spPr/>
      <dgm:t>
        <a:bodyPr/>
        <a:lstStyle/>
        <a:p>
          <a:endParaRPr lang="es-ES"/>
        </a:p>
      </dgm:t>
    </dgm:pt>
    <dgm:pt modelId="{E83B81BA-F0EA-6848-B3BA-BE831A3B8C3B}" type="sibTrans" cxnId="{37BB0345-5E37-7F49-8C36-7169EFCE5C36}">
      <dgm:prSet/>
      <dgm:spPr/>
      <dgm:t>
        <a:bodyPr/>
        <a:lstStyle/>
        <a:p>
          <a:endParaRPr lang="es-ES"/>
        </a:p>
      </dgm:t>
    </dgm:pt>
    <dgm:pt modelId="{CC70B8A7-1F3F-8C41-9594-C9064B82171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31B1631-8A73-8948-8367-E15382D6D97A}" type="pres">
      <dgm:prSet presAssocID="{E0895953-413D-EA40-9010-D79FE0AB8E3F}" presName="parentText" presStyleLbl="node1" presStyleIdx="0" presStyleCnt="5" custLinFactNeighborX="602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33BF93F-4A22-BD47-B982-ED9E6DB595B6}" type="pres">
      <dgm:prSet presAssocID="{E0895953-413D-EA40-9010-D79FE0AB8E3F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CDEF05D-24F6-F14A-AAB2-C23247B416CE}" type="pres">
      <dgm:prSet presAssocID="{EA311203-FF31-764D-BA8C-692C8C26223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BD3C224-E551-D240-AA2B-D1A316CE8069}" type="pres">
      <dgm:prSet presAssocID="{EA311203-FF31-764D-BA8C-692C8C262239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A5DBAD4-4E17-4481-A242-DC08FEF02B49}" type="pres">
      <dgm:prSet presAssocID="{8032A4B3-B463-4E46-BB9A-D9521E8151F8}" presName="parentText" presStyleLbl="node1" presStyleIdx="2" presStyleCnt="5" custLinFactNeighborX="5817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FE1FD1A0-A7CC-445B-AB0F-04CE43F06316}" type="pres">
      <dgm:prSet presAssocID="{8032A4B3-B463-4E46-BB9A-D9521E8151F8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9E8EAC9C-41AA-41B2-A788-A2F7CB4F9F00}" type="pres">
      <dgm:prSet presAssocID="{C18F7C84-1395-43AC-8526-FCD74B2FEAC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D36091E5-5420-4C08-9740-46E02AFC485C}" type="pres">
      <dgm:prSet presAssocID="{C18F7C84-1395-43AC-8526-FCD74B2FEACB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7A2BA35E-57DB-43F3-85DE-2820443CDE85}" type="pres">
      <dgm:prSet presAssocID="{3773783E-2DD3-43D2-A202-E6912C89B8D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B31E9A4D-87E5-4A60-A5B1-A569D81C835C}" type="pres">
      <dgm:prSet presAssocID="{3773783E-2DD3-43D2-A202-E6912C89B8DC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A7A3D6E0-D7F8-4FB5-B4E6-E8808CCB2D02}" srcId="{3773783E-2DD3-43D2-A202-E6912C89B8DC}" destId="{2723119B-7DA2-40A6-BE35-1AAC09BEFFBC}" srcOrd="0" destOrd="0" parTransId="{E89CFE03-88C0-403E-A651-43A111D5C435}" sibTransId="{57F8BDC2-20BE-4025-B7EC-741B44FF02F9}"/>
    <dgm:cxn modelId="{9979A3A3-7521-9D4B-A267-EBEDC124CAC5}" srcId="{927CFBBD-7561-3441-9293-83FC6B8C6F6D}" destId="{EA311203-FF31-764D-BA8C-692C8C262239}" srcOrd="1" destOrd="0" parTransId="{D49EAE68-9307-DB4A-A725-7C160720A43A}" sibTransId="{9AF8A73C-7D74-5B41-8335-1DFEC0B62A87}"/>
    <dgm:cxn modelId="{DA8FDD56-EDBF-42C3-B18E-2E933E7DDD41}" srcId="{8032A4B3-B463-4E46-BB9A-D9521E8151F8}" destId="{3A30A9C2-3A03-4DD1-AE54-757E08C9E144}" srcOrd="0" destOrd="0" parTransId="{7FFF4CB9-C740-4C84-AF70-A32707E4D879}" sibTransId="{500B93FF-21DD-486C-9214-511867862EDF}"/>
    <dgm:cxn modelId="{88E0DA72-83EC-44BF-B173-4D55148FD01F}" srcId="{927CFBBD-7561-3441-9293-83FC6B8C6F6D}" destId="{8032A4B3-B463-4E46-BB9A-D9521E8151F8}" srcOrd="2" destOrd="0" parTransId="{58669EDC-272D-4DBE-A8E0-D34C44090A1A}" sibTransId="{C68693FC-50C8-4459-9CC1-6484F6FE58A8}"/>
    <dgm:cxn modelId="{74707F39-34B8-49E8-94F3-40227103BBDC}" srcId="{927CFBBD-7561-3441-9293-83FC6B8C6F6D}" destId="{C18F7C84-1395-43AC-8526-FCD74B2FEACB}" srcOrd="3" destOrd="0" parTransId="{D8313B70-1F03-420B-A4DF-36D3A798E742}" sibTransId="{9BE508F2-1EF2-4E25-A763-1DB98973C972}"/>
    <dgm:cxn modelId="{EDCC28C5-3353-49D4-BDE8-FE62ACE5983F}" type="presOf" srcId="{8032A4B3-B463-4E46-BB9A-D9521E8151F8}" destId="{6A5DBAD4-4E17-4481-A242-DC08FEF02B49}" srcOrd="0" destOrd="0" presId="urn:microsoft.com/office/officeart/2005/8/layout/vList2"/>
    <dgm:cxn modelId="{3B044AD9-0C07-483A-AF07-75AF570DBDFE}" srcId="{927CFBBD-7561-3441-9293-83FC6B8C6F6D}" destId="{3773783E-2DD3-43D2-A202-E6912C89B8DC}" srcOrd="4" destOrd="0" parTransId="{8A2B87DF-023F-4189-A36E-3ACB93B71794}" sibTransId="{92DF802D-399B-43C0-8F7F-2108782F94C6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BF8223B7-A6E0-47B5-9704-0F99CB5BAE17}" type="presOf" srcId="{2723119B-7DA2-40A6-BE35-1AAC09BEFFBC}" destId="{B31E9A4D-87E5-4A60-A5B1-A569D81C835C}" srcOrd="0" destOrd="0" presId="urn:microsoft.com/office/officeart/2005/8/layout/vList2"/>
    <dgm:cxn modelId="{2E212C78-863A-47CC-A52D-F3C786B04FFC}" type="presOf" srcId="{3A30A9C2-3A03-4DD1-AE54-757E08C9E144}" destId="{FE1FD1A0-A7CC-445B-AB0F-04CE43F06316}" srcOrd="0" destOrd="0" presId="urn:microsoft.com/office/officeart/2005/8/layout/vList2"/>
    <dgm:cxn modelId="{C11FFD50-EE57-9941-9EE7-9E5543B75D37}" type="presOf" srcId="{EA311203-FF31-764D-BA8C-692C8C262239}" destId="{0CDEF05D-24F6-F14A-AAB2-C23247B416CE}" srcOrd="0" destOrd="0" presId="urn:microsoft.com/office/officeart/2005/8/layout/vList2"/>
    <dgm:cxn modelId="{20B2881A-F50B-4BD7-8896-0266586BF582}" srcId="{C18F7C84-1395-43AC-8526-FCD74B2FEACB}" destId="{7BB3C59E-4DA2-4EA2-B01D-479CBCC3E33B}" srcOrd="3" destOrd="0" parTransId="{DAF4B7FB-6072-46FC-A007-A96F36B893DF}" sibTransId="{603F296B-65C7-444C-AE84-4E3BBFDD4595}"/>
    <dgm:cxn modelId="{C732CCE7-733C-4C68-B116-95CC272E87D9}" type="presOf" srcId="{67D7436A-ABD6-489A-9CBF-8D953C1D93A6}" destId="{D36091E5-5420-4C08-9740-46E02AFC485C}" srcOrd="0" destOrd="1" presId="urn:microsoft.com/office/officeart/2005/8/layout/vList2"/>
    <dgm:cxn modelId="{6337A400-1933-8A4D-AFA7-0587BB38B0F9}" type="presOf" srcId="{454B8A60-EA02-6C4E-BE42-9F99FBD3228F}" destId="{A33BF93F-4A22-BD47-B982-ED9E6DB595B6}" srcOrd="0" destOrd="1" presId="urn:microsoft.com/office/officeart/2005/8/layout/vList2"/>
    <dgm:cxn modelId="{D4753516-E0A0-4E25-A518-4A0A4AC79885}" type="presOf" srcId="{EDE4D6DB-6713-4FBF-B4F8-B937784F83D6}" destId="{D36091E5-5420-4C08-9740-46E02AFC485C}" srcOrd="0" destOrd="2" presId="urn:microsoft.com/office/officeart/2005/8/layout/vList2"/>
    <dgm:cxn modelId="{926FF674-AC38-1541-8923-1B5C1C27175A}" type="presOf" srcId="{927CFBBD-7561-3441-9293-83FC6B8C6F6D}" destId="{CC70B8A7-1F3F-8C41-9594-C9064B821710}" srcOrd="0" destOrd="0" presId="urn:microsoft.com/office/officeart/2005/8/layout/vList2"/>
    <dgm:cxn modelId="{37BB0345-5E37-7F49-8C36-7169EFCE5C36}" srcId="{E0895953-413D-EA40-9010-D79FE0AB8E3F}" destId="{9B54C6BB-365F-954F-A75C-1806E798F7C3}" srcOrd="2" destOrd="0" parTransId="{61FCCB0A-1EF9-B34C-BA92-ACC707B372D4}" sibTransId="{E83B81BA-F0EA-6848-B3BA-BE831A3B8C3B}"/>
    <dgm:cxn modelId="{C49C4BF9-8832-C344-9951-68A900E67F56}" type="presOf" srcId="{9B54C6BB-365F-954F-A75C-1806E798F7C3}" destId="{A33BF93F-4A22-BD47-B982-ED9E6DB595B6}" srcOrd="0" destOrd="2" presId="urn:microsoft.com/office/officeart/2005/8/layout/vList2"/>
    <dgm:cxn modelId="{EA88BF92-93A5-784D-AEE8-F56DEB8F67AC}" type="presOf" srcId="{406419E1-0FFF-354F-A0D0-2719B35FB9C6}" destId="{A33BF93F-4A22-BD47-B982-ED9E6DB595B6}" srcOrd="0" destOrd="0" presId="urn:microsoft.com/office/officeart/2005/8/layout/vList2"/>
    <dgm:cxn modelId="{46DD0596-73A3-C245-9C46-B7FC61E35022}" type="presOf" srcId="{62D99AE4-E350-0C45-93C9-3C2E0D0B4208}" destId="{DBD3C224-E551-D240-AA2B-D1A316CE8069}" srcOrd="0" destOrd="0" presId="urn:microsoft.com/office/officeart/2005/8/layout/vList2"/>
    <dgm:cxn modelId="{3D5B008E-32A8-4A50-8443-DB9FC55892AF}" type="presOf" srcId="{7BB3C59E-4DA2-4EA2-B01D-479CBCC3E33B}" destId="{D36091E5-5420-4C08-9740-46E02AFC485C}" srcOrd="0" destOrd="3" presId="urn:microsoft.com/office/officeart/2005/8/layout/vList2"/>
    <dgm:cxn modelId="{9521986F-CA1E-4E92-9456-B91EEB046889}" srcId="{C18F7C84-1395-43AC-8526-FCD74B2FEACB}" destId="{689F8407-8502-44D3-9CB6-3F30C284DC89}" srcOrd="0" destOrd="0" parTransId="{BF90B063-8E5B-4099-AB8C-332DBE472534}" sibTransId="{4EA21741-C9D8-46D5-B525-CF0B8FAC2D95}"/>
    <dgm:cxn modelId="{048764E3-3673-4E5E-920C-E35CBB96F09A}" type="presOf" srcId="{3773783E-2DD3-43D2-A202-E6912C89B8DC}" destId="{7A2BA35E-57DB-43F3-85DE-2820443CDE85}" srcOrd="0" destOrd="0" presId="urn:microsoft.com/office/officeart/2005/8/layout/vList2"/>
    <dgm:cxn modelId="{EA82C891-43D5-4E97-B27D-68EC1F361D0B}" srcId="{C18F7C84-1395-43AC-8526-FCD74B2FEACB}" destId="{EDE4D6DB-6713-4FBF-B4F8-B937784F83D6}" srcOrd="2" destOrd="0" parTransId="{3DCDE2C7-7554-4B76-8291-1059588EC5C6}" sibTransId="{39788312-B7BD-45B0-8AF4-C1931C4F34DA}"/>
    <dgm:cxn modelId="{53ADA91A-8D7D-7C4D-B064-949C310C387E}" srcId="{EA311203-FF31-764D-BA8C-692C8C262239}" destId="{62D99AE4-E350-0C45-93C9-3C2E0D0B4208}" srcOrd="0" destOrd="0" parTransId="{E3B799B9-9DDB-4248-8E78-1C1CDD312FDD}" sibTransId="{74C050F9-3CDD-224A-B1EC-3542028A7B52}"/>
    <dgm:cxn modelId="{812E6252-E93D-4147-A76B-AA692D0952C9}" srcId="{C18F7C84-1395-43AC-8526-FCD74B2FEACB}" destId="{67D7436A-ABD6-489A-9CBF-8D953C1D93A6}" srcOrd="1" destOrd="0" parTransId="{1CCAE6D1-25FE-4F4C-A3AF-027917C08027}" sibTransId="{77A5B7E2-28BF-4915-84F2-07F0380920B2}"/>
    <dgm:cxn modelId="{7C634147-5F48-4315-B150-D484C90B8818}" type="presOf" srcId="{C18F7C84-1395-43AC-8526-FCD74B2FEACB}" destId="{9E8EAC9C-41AA-41B2-A788-A2F7CB4F9F00}" srcOrd="0" destOrd="0" presId="urn:microsoft.com/office/officeart/2005/8/layout/vList2"/>
    <dgm:cxn modelId="{780F26E3-9BCC-4B74-87E3-D998738E480E}" type="presOf" srcId="{689F8407-8502-44D3-9CB6-3F30C284DC89}" destId="{D36091E5-5420-4C08-9740-46E02AFC485C}" srcOrd="0" destOrd="0" presId="urn:microsoft.com/office/officeart/2005/8/layout/vList2"/>
    <dgm:cxn modelId="{2E592EBF-6F6C-B848-B690-4FC8FAE11571}" type="presOf" srcId="{E0895953-413D-EA40-9010-D79FE0AB8E3F}" destId="{431B1631-8A73-8948-8367-E15382D6D97A}" srcOrd="0" destOrd="0" presId="urn:microsoft.com/office/officeart/2005/8/layout/vList2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9100C747-ED1E-4D4D-A256-689CF0C575E3}" srcId="{E0895953-413D-EA40-9010-D79FE0AB8E3F}" destId="{454B8A60-EA02-6C4E-BE42-9F99FBD3228F}" srcOrd="1" destOrd="0" parTransId="{B4448EE4-B362-8340-8AB3-BBFE41D8922F}" sibTransId="{5E22F887-5B93-CA4F-9162-B49018CAB39C}"/>
    <dgm:cxn modelId="{1FCEB65B-FEA9-C541-8AF6-6AB8984479A5}" type="presParOf" srcId="{CC70B8A7-1F3F-8C41-9594-C9064B821710}" destId="{431B1631-8A73-8948-8367-E15382D6D97A}" srcOrd="0" destOrd="0" presId="urn:microsoft.com/office/officeart/2005/8/layout/vList2"/>
    <dgm:cxn modelId="{7DCE5B90-D07B-1C4B-814E-34789B93AB02}" type="presParOf" srcId="{CC70B8A7-1F3F-8C41-9594-C9064B821710}" destId="{A33BF93F-4A22-BD47-B982-ED9E6DB595B6}" srcOrd="1" destOrd="0" presId="urn:microsoft.com/office/officeart/2005/8/layout/vList2"/>
    <dgm:cxn modelId="{1C256148-DC50-254A-9C60-0B62D6009396}" type="presParOf" srcId="{CC70B8A7-1F3F-8C41-9594-C9064B821710}" destId="{0CDEF05D-24F6-F14A-AAB2-C23247B416CE}" srcOrd="2" destOrd="0" presId="urn:microsoft.com/office/officeart/2005/8/layout/vList2"/>
    <dgm:cxn modelId="{C8CC65EA-F769-2042-97A9-59D1CAE6E781}" type="presParOf" srcId="{CC70B8A7-1F3F-8C41-9594-C9064B821710}" destId="{DBD3C224-E551-D240-AA2B-D1A316CE8069}" srcOrd="3" destOrd="0" presId="urn:microsoft.com/office/officeart/2005/8/layout/vList2"/>
    <dgm:cxn modelId="{21360AD8-5755-4CA3-8A8F-CB125B42CA12}" type="presParOf" srcId="{CC70B8A7-1F3F-8C41-9594-C9064B821710}" destId="{6A5DBAD4-4E17-4481-A242-DC08FEF02B49}" srcOrd="4" destOrd="0" presId="urn:microsoft.com/office/officeart/2005/8/layout/vList2"/>
    <dgm:cxn modelId="{BB24E625-2593-4872-89EC-638E2E91DCA3}" type="presParOf" srcId="{CC70B8A7-1F3F-8C41-9594-C9064B821710}" destId="{FE1FD1A0-A7CC-445B-AB0F-04CE43F06316}" srcOrd="5" destOrd="0" presId="urn:microsoft.com/office/officeart/2005/8/layout/vList2"/>
    <dgm:cxn modelId="{60F18767-4698-4294-9368-01280DF59966}" type="presParOf" srcId="{CC70B8A7-1F3F-8C41-9594-C9064B821710}" destId="{9E8EAC9C-41AA-41B2-A788-A2F7CB4F9F00}" srcOrd="6" destOrd="0" presId="urn:microsoft.com/office/officeart/2005/8/layout/vList2"/>
    <dgm:cxn modelId="{1EAA9F35-E019-45C3-9395-996D7E59ABAC}" type="presParOf" srcId="{CC70B8A7-1F3F-8C41-9594-C9064B821710}" destId="{D36091E5-5420-4C08-9740-46E02AFC485C}" srcOrd="7" destOrd="0" presId="urn:microsoft.com/office/officeart/2005/8/layout/vList2"/>
    <dgm:cxn modelId="{C69AC5C5-52C1-4E43-A3B1-01879FAC8BC7}" type="presParOf" srcId="{CC70B8A7-1F3F-8C41-9594-C9064B821710}" destId="{7A2BA35E-57DB-43F3-85DE-2820443CDE85}" srcOrd="8" destOrd="0" presId="urn:microsoft.com/office/officeart/2005/8/layout/vList2"/>
    <dgm:cxn modelId="{7D1A3CBB-06FE-4F7F-AE60-B732446D66C7}" type="presParOf" srcId="{CC70B8A7-1F3F-8C41-9594-C9064B821710}" destId="{B31E9A4D-87E5-4A60-A5B1-A569D81C835C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1" dirty="0" smtClean="0"/>
            <a:t>Visionamiento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err="1" smtClean="0"/>
            <a:t>Problem</a:t>
          </a:r>
          <a:r>
            <a:rPr lang="es-ES" sz="2400" dirty="0" smtClean="0"/>
            <a:t>á</a:t>
          </a:r>
          <a:r>
            <a:rPr lang="es-ES_tradnl" sz="2400" dirty="0" smtClean="0"/>
            <a:t>tica, Objetivos y Soluciones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Marco Teórico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37281C8E-5E19-9443-B8CC-323D54BBAAC6}">
      <dgm:prSet phldrT="[Texto]" custT="1"/>
      <dgm:spPr/>
      <dgm:t>
        <a:bodyPr/>
        <a:lstStyle/>
        <a:p>
          <a:r>
            <a:rPr lang="es-ES_tradnl" sz="2400" dirty="0" smtClean="0"/>
            <a:t>Objetivos</a:t>
          </a:r>
          <a:endParaRPr lang="es-ES_tradnl" sz="2400" dirty="0"/>
        </a:p>
      </dgm:t>
    </dgm:pt>
    <dgm:pt modelId="{11BE7DA1-E3F1-CE49-B223-D7E8137B2DBE}" type="parTrans" cxnId="{CAFA082C-194C-D141-8D68-5F9B238EA13A}">
      <dgm:prSet/>
      <dgm:spPr/>
      <dgm:t>
        <a:bodyPr/>
        <a:lstStyle/>
        <a:p>
          <a:endParaRPr lang="es-ES"/>
        </a:p>
      </dgm:t>
    </dgm:pt>
    <dgm:pt modelId="{228B2B64-9538-9446-BB39-C806072CD33A}" type="sibTrans" cxnId="{CAFA082C-194C-D141-8D68-5F9B238EA13A}">
      <dgm:prSet/>
      <dgm:spPr/>
      <dgm:t>
        <a:bodyPr/>
        <a:lstStyle/>
        <a:p>
          <a:endParaRPr lang="es-ES"/>
        </a:p>
      </dgm:t>
    </dgm:pt>
    <dgm:pt modelId="{A8D0801F-EBE8-F948-81F1-CB703CE76717}">
      <dgm:prSet phldrT="[Texto]" custT="1"/>
      <dgm:spPr/>
      <dgm:t>
        <a:bodyPr/>
        <a:lstStyle/>
        <a:p>
          <a:r>
            <a:rPr lang="es-ES_tradnl" sz="2400" dirty="0" err="1" smtClean="0"/>
            <a:t>Problem</a:t>
          </a:r>
          <a:r>
            <a:rPr lang="es-ES" sz="2400" dirty="0" smtClean="0"/>
            <a:t>á</a:t>
          </a:r>
          <a:r>
            <a:rPr lang="es-ES_tradnl" sz="2400" dirty="0" smtClean="0"/>
            <a:t>tica y Diseño de la solución</a:t>
          </a:r>
          <a:endParaRPr lang="es-ES_tradnl" sz="2400" dirty="0"/>
        </a:p>
      </dgm:t>
    </dgm:pt>
    <dgm:pt modelId="{BB491F28-DF63-D94D-95C6-263089F6EF21}" type="parTrans" cxnId="{8C9A3490-42A6-2445-8B03-1B939DBD088A}">
      <dgm:prSet/>
      <dgm:spPr/>
      <dgm:t>
        <a:bodyPr/>
        <a:lstStyle/>
        <a:p>
          <a:endParaRPr lang="es-ES"/>
        </a:p>
      </dgm:t>
    </dgm:pt>
    <dgm:pt modelId="{C05A3788-5FF9-B348-B53F-C21BCDCB1AE5}" type="sibTrans" cxnId="{8C9A3490-42A6-2445-8B03-1B939DBD088A}">
      <dgm:prSet/>
      <dgm:spPr/>
      <dgm:t>
        <a:bodyPr/>
        <a:lstStyle/>
        <a:p>
          <a:endParaRPr lang="es-ES"/>
        </a:p>
      </dgm:t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 custLinFactNeighborX="-1203" custLinFactNeighborY="-38594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 custLinFactNeighborX="-602" custLinFactNeighborY="-5984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1A718440-51F1-1A43-8E20-B4BB807B3425}" type="presOf" srcId="{0541EA34-580B-094F-B05A-74D64D7E8998}" destId="{8B14C782-AF89-0F47-9D34-C6D40538E8B7}" srcOrd="0" destOrd="2" presId="urn:microsoft.com/office/officeart/2005/8/layout/vList2"/>
    <dgm:cxn modelId="{92F21B2D-0305-AB49-B26E-DB2C93F0900A}" type="presOf" srcId="{E0895953-413D-EA40-9010-D79FE0AB8E3F}" destId="{78C8E693-FE6C-6F46-8864-984326505708}" srcOrd="0" destOrd="0" presId="urn:microsoft.com/office/officeart/2005/8/layout/vList2"/>
    <dgm:cxn modelId="{8C9A3490-42A6-2445-8B03-1B939DBD088A}" srcId="{E38E36DC-8476-8648-95EA-7EC93365B916}" destId="{A8D0801F-EBE8-F948-81F1-CB703CE76717}" srcOrd="2" destOrd="0" parTransId="{BB491F28-DF63-D94D-95C6-263089F6EF21}" sibTransId="{C05A3788-5FF9-B348-B53F-C21BCDCB1AE5}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CAFA082C-194C-D141-8D68-5F9B238EA13A}" srcId="{E38E36DC-8476-8648-95EA-7EC93365B916}" destId="{37281C8E-5E19-9443-B8CC-323D54BBAAC6}" srcOrd="1" destOrd="0" parTransId="{11BE7DA1-E3F1-CE49-B223-D7E8137B2DBE}" sibTransId="{228B2B64-9538-9446-BB39-C806072CD33A}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13F6F8C7-36BD-5641-A020-C150A1A6FBF6}" type="presOf" srcId="{927CFBBD-7561-3441-9293-83FC6B8C6F6D}" destId="{93AD242E-5196-0644-B8AF-125C0C321C50}" srcOrd="0" destOrd="0" presId="urn:microsoft.com/office/officeart/2005/8/layout/vList2"/>
    <dgm:cxn modelId="{0026D858-8D3B-3743-A25D-C75CC7FE741A}" type="presOf" srcId="{37281C8E-5E19-9443-B8CC-323D54BBAAC6}" destId="{8B14C782-AF89-0F47-9D34-C6D40538E8B7}" srcOrd="0" destOrd="3" presId="urn:microsoft.com/office/officeart/2005/8/layout/vList2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4C7C036C-620C-6349-A04B-4FCD8466C310}" type="presOf" srcId="{E38E36DC-8476-8648-95EA-7EC93365B916}" destId="{8B14C782-AF89-0F47-9D34-C6D40538E8B7}" srcOrd="0" destOrd="1" presId="urn:microsoft.com/office/officeart/2005/8/layout/vList2"/>
    <dgm:cxn modelId="{4A4793A3-2D74-EC47-8B02-04B8AB17C376}" type="presOf" srcId="{A8D0801F-EBE8-F948-81F1-CB703CE76717}" destId="{8B14C782-AF89-0F47-9D34-C6D40538E8B7}" srcOrd="0" destOrd="4" presId="urn:microsoft.com/office/officeart/2005/8/layout/vList2"/>
    <dgm:cxn modelId="{38418F25-9C62-A34D-B722-8FC154586176}" type="presOf" srcId="{406419E1-0FFF-354F-A0D0-2719B35FB9C6}" destId="{8B14C782-AF89-0F47-9D34-C6D40538E8B7}" srcOrd="0" destOrd="0" presId="urn:microsoft.com/office/officeart/2005/8/layout/vList2"/>
    <dgm:cxn modelId="{533E2D37-B13C-7349-80FB-5847CDAECEE8}" type="presParOf" srcId="{93AD242E-5196-0644-B8AF-125C0C321C50}" destId="{78C8E693-FE6C-6F46-8864-984326505708}" srcOrd="0" destOrd="0" presId="urn:microsoft.com/office/officeart/2005/8/layout/vList2"/>
    <dgm:cxn modelId="{FD6124FF-EA5B-3449-B3C6-F0C9B8509E32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1" dirty="0" smtClean="0"/>
            <a:t>Web Service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Desarrollo de Servicios Web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Creación de WS para Tokenización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FA093E1E-A6CF-1043-BD65-D068690F8A92}">
      <dgm:prSet custT="1"/>
      <dgm:spPr/>
      <dgm:t>
        <a:bodyPr/>
        <a:lstStyle/>
        <a:p>
          <a:r>
            <a:rPr lang="es-ES_tradnl" sz="2400" dirty="0" smtClean="0"/>
            <a:t>Creación de WS para Extracción de entidades</a:t>
          </a:r>
          <a:endParaRPr lang="es-ES_tradnl" sz="2400" dirty="0"/>
        </a:p>
      </dgm:t>
    </dgm:pt>
    <dgm:pt modelId="{8240A6AA-F8A5-594C-B987-B929E066CA41}" type="parTrans" cxnId="{C13CA77D-C951-D141-9F98-53A1D791E747}">
      <dgm:prSet/>
      <dgm:spPr/>
      <dgm:t>
        <a:bodyPr/>
        <a:lstStyle/>
        <a:p>
          <a:endParaRPr lang="es-ES"/>
        </a:p>
      </dgm:t>
    </dgm:pt>
    <dgm:pt modelId="{15438324-453D-BA49-8909-77E44EB66B29}" type="sibTrans" cxnId="{C13CA77D-C951-D141-9F98-53A1D791E747}">
      <dgm:prSet/>
      <dgm:spPr/>
      <dgm:t>
        <a:bodyPr/>
        <a:lstStyle/>
        <a:p>
          <a:endParaRPr lang="es-ES"/>
        </a:p>
      </dgm:t>
    </dgm:pt>
    <dgm:pt modelId="{364061B1-F535-3942-954D-E66C0FF0E665}">
      <dgm:prSet custT="1"/>
      <dgm:spPr/>
      <dgm:t>
        <a:bodyPr/>
        <a:lstStyle/>
        <a:p>
          <a:r>
            <a:rPr lang="es-ES_tradnl" sz="2400" dirty="0" smtClean="0"/>
            <a:t>Creación de WS para Desambiguación y Limpieza</a:t>
          </a:r>
          <a:endParaRPr lang="es-ES_tradnl" sz="2400" dirty="0"/>
        </a:p>
      </dgm:t>
    </dgm:pt>
    <dgm:pt modelId="{85134EA9-728A-1441-8CBB-5C4BCF6E6674}" type="parTrans" cxnId="{F9FA15A8-208F-C244-8607-303B69B51A5B}">
      <dgm:prSet/>
      <dgm:spPr/>
      <dgm:t>
        <a:bodyPr/>
        <a:lstStyle/>
        <a:p>
          <a:endParaRPr lang="es-ES"/>
        </a:p>
      </dgm:t>
    </dgm:pt>
    <dgm:pt modelId="{8878E864-4C98-B44C-90C6-16F6F6AD0AA4}" type="sibTrans" cxnId="{F9FA15A8-208F-C244-8607-303B69B51A5B}">
      <dgm:prSet/>
      <dgm:spPr/>
      <dgm:t>
        <a:bodyPr/>
        <a:lstStyle/>
        <a:p>
          <a:endParaRPr lang="es-ES"/>
        </a:p>
      </dgm:t>
    </dgm:pt>
    <dgm:pt modelId="{E334DB8C-3CBE-DB4C-B0B2-5489A597CF65}">
      <dgm:prSet custT="1"/>
      <dgm:spPr/>
      <dgm:t>
        <a:bodyPr/>
        <a:lstStyle/>
        <a:p>
          <a:r>
            <a:rPr lang="es-ES_tradnl" sz="2400" dirty="0" smtClean="0"/>
            <a:t>Creación de WS para Enlace con LOD-Cloud</a:t>
          </a:r>
          <a:endParaRPr lang="es-ES_tradnl" sz="2400" dirty="0"/>
        </a:p>
      </dgm:t>
    </dgm:pt>
    <dgm:pt modelId="{B00ED9B5-8695-C94C-9CD7-F59858168A0E}" type="parTrans" cxnId="{04909793-EFA7-B646-AB39-5C427A9C6D98}">
      <dgm:prSet/>
      <dgm:spPr/>
      <dgm:t>
        <a:bodyPr/>
        <a:lstStyle/>
        <a:p>
          <a:endParaRPr lang="es-ES"/>
        </a:p>
      </dgm:t>
    </dgm:pt>
    <dgm:pt modelId="{109CC2B0-9250-3C4F-A294-DDA266C4BCAE}" type="sibTrans" cxnId="{04909793-EFA7-B646-AB39-5C427A9C6D98}">
      <dgm:prSet/>
      <dgm:spPr/>
      <dgm:t>
        <a:bodyPr/>
        <a:lstStyle/>
        <a:p>
          <a:endParaRPr lang="es-ES"/>
        </a:p>
      </dgm:t>
    </dgm:pt>
    <dgm:pt modelId="{16CB584E-BD89-0041-AAB3-6DE70EA75106}">
      <dgm:prSet custT="1"/>
      <dgm:spPr/>
      <dgm:t>
        <a:bodyPr/>
        <a:lstStyle/>
        <a:p>
          <a:r>
            <a:rPr lang="es-ES_tradnl" sz="2400" dirty="0" smtClean="0"/>
            <a:t>Creación de App Cliente, para integración de los WS</a:t>
          </a:r>
          <a:endParaRPr lang="es-ES_tradnl" sz="2400" dirty="0"/>
        </a:p>
      </dgm:t>
    </dgm:pt>
    <dgm:pt modelId="{C3236B18-32AD-E44C-A9FE-55629936AAFD}" type="parTrans" cxnId="{4083BBDC-3198-1246-892B-5CD93636527F}">
      <dgm:prSet/>
      <dgm:spPr/>
      <dgm:t>
        <a:bodyPr/>
        <a:lstStyle/>
        <a:p>
          <a:endParaRPr lang="es-ES"/>
        </a:p>
      </dgm:t>
    </dgm:pt>
    <dgm:pt modelId="{6FE66F6D-4A5A-2A44-A47D-0279C6C7260A}" type="sibTrans" cxnId="{4083BBDC-3198-1246-892B-5CD93636527F}">
      <dgm:prSet/>
      <dgm:spPr/>
      <dgm:t>
        <a:bodyPr/>
        <a:lstStyle/>
        <a:p>
          <a:endParaRPr lang="es-ES"/>
        </a:p>
      </dgm:t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04909793-EFA7-B646-AB39-5C427A9C6D98}" srcId="{E38E36DC-8476-8648-95EA-7EC93365B916}" destId="{E334DB8C-3CBE-DB4C-B0B2-5489A597CF65}" srcOrd="3" destOrd="0" parTransId="{B00ED9B5-8695-C94C-9CD7-F59858168A0E}" sibTransId="{109CC2B0-9250-3C4F-A294-DDA266C4BCAE}"/>
    <dgm:cxn modelId="{8A10F44B-CA7C-8045-BD40-8EEB359E3DE6}" type="presOf" srcId="{364061B1-F535-3942-954D-E66C0FF0E665}" destId="{8B14C782-AF89-0F47-9D34-C6D40538E8B7}" srcOrd="0" destOrd="4" presId="urn:microsoft.com/office/officeart/2005/8/layout/vList2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A345B7D1-1E9F-2043-A342-769D8841660E}" type="presOf" srcId="{E0895953-413D-EA40-9010-D79FE0AB8E3F}" destId="{78C8E693-FE6C-6F46-8864-984326505708}" srcOrd="0" destOrd="0" presId="urn:microsoft.com/office/officeart/2005/8/layout/vList2"/>
    <dgm:cxn modelId="{D880768D-5ABB-7243-8CB8-8A4A829048D8}" type="presOf" srcId="{927CFBBD-7561-3441-9293-83FC6B8C6F6D}" destId="{93AD242E-5196-0644-B8AF-125C0C321C50}" srcOrd="0" destOrd="0" presId="urn:microsoft.com/office/officeart/2005/8/layout/vList2"/>
    <dgm:cxn modelId="{248BEA33-4008-BC4E-A331-278DAE61F647}" type="presOf" srcId="{E38E36DC-8476-8648-95EA-7EC93365B916}" destId="{8B14C782-AF89-0F47-9D34-C6D40538E8B7}" srcOrd="0" destOrd="1" presId="urn:microsoft.com/office/officeart/2005/8/layout/vList2"/>
    <dgm:cxn modelId="{DB1C4424-6779-8740-AEEB-B7C1EE851C59}" type="presOf" srcId="{0541EA34-580B-094F-B05A-74D64D7E8998}" destId="{8B14C782-AF89-0F47-9D34-C6D40538E8B7}" srcOrd="0" destOrd="2" presId="urn:microsoft.com/office/officeart/2005/8/layout/vList2"/>
    <dgm:cxn modelId="{2474566B-15C2-B042-AD38-BBCBDF161751}" type="presOf" srcId="{16CB584E-BD89-0041-AAB3-6DE70EA75106}" destId="{8B14C782-AF89-0F47-9D34-C6D40538E8B7}" srcOrd="0" destOrd="6" presId="urn:microsoft.com/office/officeart/2005/8/layout/vList2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4083BBDC-3198-1246-892B-5CD93636527F}" srcId="{E38E36DC-8476-8648-95EA-7EC93365B916}" destId="{16CB584E-BD89-0041-AAB3-6DE70EA75106}" srcOrd="4" destOrd="0" parTransId="{C3236B18-32AD-E44C-A9FE-55629936AAFD}" sibTransId="{6FE66F6D-4A5A-2A44-A47D-0279C6C7260A}"/>
    <dgm:cxn modelId="{1E95B77E-6CFE-E246-8FF1-87EA180D6DA7}" type="presOf" srcId="{E334DB8C-3CBE-DB4C-B0B2-5489A597CF65}" destId="{8B14C782-AF89-0F47-9D34-C6D40538E8B7}" srcOrd="0" destOrd="5" presId="urn:microsoft.com/office/officeart/2005/8/layout/vList2"/>
    <dgm:cxn modelId="{64E133F7-5B6D-3C41-83B1-51AD7FDE674A}" type="presOf" srcId="{406419E1-0FFF-354F-A0D0-2719B35FB9C6}" destId="{8B14C782-AF89-0F47-9D34-C6D40538E8B7}" srcOrd="0" destOrd="0" presId="urn:microsoft.com/office/officeart/2005/8/layout/vList2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C13CA77D-C951-D141-9F98-53A1D791E747}" srcId="{E38E36DC-8476-8648-95EA-7EC93365B916}" destId="{FA093E1E-A6CF-1043-BD65-D068690F8A92}" srcOrd="1" destOrd="0" parTransId="{8240A6AA-F8A5-594C-B987-B929E066CA41}" sibTransId="{15438324-453D-BA49-8909-77E44EB66B29}"/>
    <dgm:cxn modelId="{F9FA15A8-208F-C244-8607-303B69B51A5B}" srcId="{E38E36DC-8476-8648-95EA-7EC93365B916}" destId="{364061B1-F535-3942-954D-E66C0FF0E665}" srcOrd="2" destOrd="0" parTransId="{85134EA9-728A-1441-8CBB-5C4BCF6E6674}" sibTransId="{8878E864-4C98-B44C-90C6-16F6F6AD0AA4}"/>
    <dgm:cxn modelId="{D4D92B33-6753-E645-8007-EA91F78DC6E5}" type="presOf" srcId="{FA093E1E-A6CF-1043-BD65-D068690F8A92}" destId="{8B14C782-AF89-0F47-9D34-C6D40538E8B7}" srcOrd="0" destOrd="3" presId="urn:microsoft.com/office/officeart/2005/8/layout/vList2"/>
    <dgm:cxn modelId="{D775421F-9325-6444-B2F5-B9818AF5EA4A}" type="presParOf" srcId="{93AD242E-5196-0644-B8AF-125C0C321C50}" destId="{78C8E693-FE6C-6F46-8864-984326505708}" srcOrd="0" destOrd="0" presId="urn:microsoft.com/office/officeart/2005/8/layout/vList2"/>
    <dgm:cxn modelId="{A5827F59-6BF4-DD4C-995F-F71CBF777B17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1" dirty="0" smtClean="0"/>
            <a:t>Cliente App para la integración del WS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App para integrar todos los Servicios Web creados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Entregables: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0541EA34-580B-094F-B05A-74D64D7E8998}">
      <dgm:prSet phldrT="[Texto]" custT="1"/>
      <dgm:spPr/>
      <dgm:t>
        <a:bodyPr/>
        <a:lstStyle/>
        <a:p>
          <a:r>
            <a:rPr lang="es-ES_tradnl" sz="2400" dirty="0" smtClean="0"/>
            <a:t>Prototipo para integración de WS</a:t>
          </a:r>
          <a:endParaRPr lang="es-ES_tradnl" sz="2400" dirty="0"/>
        </a:p>
      </dgm:t>
    </dgm:pt>
    <dgm:pt modelId="{CA7083C4-DA5B-2A46-8ADF-77F1100C837A}" type="parTrans" cxnId="{6FA3700D-6A1E-0243-BECD-D84D389F9DF9}">
      <dgm:prSet/>
      <dgm:spPr/>
      <dgm:t>
        <a:bodyPr/>
        <a:lstStyle/>
        <a:p>
          <a:endParaRPr lang="es-ES_tradnl"/>
        </a:p>
      </dgm:t>
    </dgm:pt>
    <dgm:pt modelId="{F3C38E9E-E99A-494F-BAD4-8E1514A66D35}" type="sibTrans" cxnId="{6FA3700D-6A1E-0243-BECD-D84D389F9DF9}">
      <dgm:prSet/>
      <dgm:spPr/>
      <dgm:t>
        <a:bodyPr/>
        <a:lstStyle/>
        <a:p>
          <a:endParaRPr lang="es-ES_tradnl"/>
        </a:p>
      </dgm:t>
    </dgm:pt>
    <dgm:pt modelId="{96B75234-D76B-174D-9740-A26518A7FE40}">
      <dgm:prSet phldrT="[Texto]" custT="1"/>
      <dgm:spPr/>
      <dgm:t>
        <a:bodyPr/>
        <a:lstStyle/>
        <a:p>
          <a:r>
            <a:rPr lang="es-ES_tradnl" sz="2400" b="1" dirty="0" smtClean="0"/>
            <a:t>Problemas encontrados </a:t>
          </a:r>
          <a:endParaRPr lang="es-ES_tradnl" sz="2400" b="1" dirty="0"/>
        </a:p>
      </dgm:t>
    </dgm:pt>
    <dgm:pt modelId="{E71C125F-01EB-CF47-8FE3-7FE4C88C054D}" type="parTrans" cxnId="{76195E20-7A90-2F48-8E5B-AB0E4BF4277C}">
      <dgm:prSet/>
      <dgm:spPr/>
      <dgm:t>
        <a:bodyPr/>
        <a:lstStyle/>
        <a:p>
          <a:endParaRPr lang="es-ES_tradnl"/>
        </a:p>
      </dgm:t>
    </dgm:pt>
    <dgm:pt modelId="{2ED66174-39D3-1747-8125-9B96727717F8}" type="sibTrans" cxnId="{76195E20-7A90-2F48-8E5B-AB0E4BF4277C}">
      <dgm:prSet/>
      <dgm:spPr/>
      <dgm:t>
        <a:bodyPr/>
        <a:lstStyle/>
        <a:p>
          <a:endParaRPr lang="es-ES_tradnl"/>
        </a:p>
      </dgm:t>
    </dgm:pt>
    <dgm:pt modelId="{276F7011-1D27-B644-B757-7CB205AE0D85}">
      <dgm:prSet phldrT="[Texto]" custT="1"/>
      <dgm:spPr/>
      <dgm:t>
        <a:bodyPr/>
        <a:lstStyle/>
        <a:p>
          <a:r>
            <a:rPr lang="es-ES_tradnl" sz="2400" dirty="0" smtClean="0"/>
            <a:t>Ingrese problemas si son relevantes</a:t>
          </a:r>
          <a:endParaRPr lang="es-ES_tradnl" sz="2400" dirty="0"/>
        </a:p>
      </dgm:t>
    </dgm:pt>
    <dgm:pt modelId="{65417372-67C8-0449-809E-932CD7D3A075}" type="parTrans" cxnId="{133C7637-D5E6-2C46-A02A-267577018F22}">
      <dgm:prSet/>
      <dgm:spPr/>
      <dgm:t>
        <a:bodyPr/>
        <a:lstStyle/>
        <a:p>
          <a:endParaRPr lang="es-ES_tradnl"/>
        </a:p>
      </dgm:t>
    </dgm:pt>
    <dgm:pt modelId="{7423E876-EC27-C248-B18F-20432F16B5A6}" type="sibTrans" cxnId="{133C7637-D5E6-2C46-A02A-267577018F22}">
      <dgm:prSet/>
      <dgm:spPr/>
      <dgm:t>
        <a:bodyPr/>
        <a:lstStyle/>
        <a:p>
          <a:endParaRPr lang="es-ES_tradnl"/>
        </a:p>
      </dgm:t>
    </dgm:pt>
    <dgm:pt modelId="{FB90B8AB-C5E6-8647-B183-9B6CB29B46F4}">
      <dgm:prSet phldrT="[Texto]" custT="1"/>
      <dgm:spPr/>
      <dgm:t>
        <a:bodyPr/>
        <a:lstStyle/>
        <a:p>
          <a:r>
            <a:rPr lang="es-ES_tradnl" sz="2400" b="1" dirty="0" smtClean="0"/>
            <a:t>Aportes más importantes</a:t>
          </a:r>
          <a:endParaRPr lang="es-ES_tradnl" sz="2400" b="1" dirty="0"/>
        </a:p>
      </dgm:t>
    </dgm:pt>
    <dgm:pt modelId="{E9CD4B3D-CE3B-B84B-A084-D0BB6D985442}" type="parTrans" cxnId="{418340F2-196D-4D44-B68A-826AA913C0B1}">
      <dgm:prSet/>
      <dgm:spPr/>
      <dgm:t>
        <a:bodyPr/>
        <a:lstStyle/>
        <a:p>
          <a:endParaRPr lang="es-ES_tradnl"/>
        </a:p>
      </dgm:t>
    </dgm:pt>
    <dgm:pt modelId="{3B8C62B7-7D5D-F543-807B-BE4B0613E0D2}" type="sibTrans" cxnId="{418340F2-196D-4D44-B68A-826AA913C0B1}">
      <dgm:prSet/>
      <dgm:spPr/>
      <dgm:t>
        <a:bodyPr/>
        <a:lstStyle/>
        <a:p>
          <a:endParaRPr lang="es-ES_tradnl"/>
        </a:p>
      </dgm:t>
    </dgm:pt>
    <dgm:pt modelId="{BD189C17-9E7B-A047-8CB0-B2A3C34AC3DA}">
      <dgm:prSet phldrT="[Texto]" custT="1"/>
      <dgm:spPr/>
      <dgm:t>
        <a:bodyPr/>
        <a:lstStyle/>
        <a:p>
          <a:r>
            <a:rPr lang="es-ES_tradnl" sz="2400" dirty="0" smtClean="0"/>
            <a:t>Ingrese aporte o aportes  </a:t>
          </a:r>
          <a:endParaRPr lang="es-ES_tradnl" sz="2400" dirty="0"/>
        </a:p>
      </dgm:t>
    </dgm:pt>
    <dgm:pt modelId="{64D76F44-0260-FC41-B3CB-2D014DFA7736}" type="parTrans" cxnId="{A82AF280-CED6-994B-ADCA-AAA5A8555E98}">
      <dgm:prSet/>
      <dgm:spPr/>
      <dgm:t>
        <a:bodyPr/>
        <a:lstStyle/>
        <a:p>
          <a:endParaRPr lang="es-ES_tradnl"/>
        </a:p>
      </dgm:t>
    </dgm:pt>
    <dgm:pt modelId="{DBFE3D03-E591-B440-8A5D-A74642F14F01}" type="sibTrans" cxnId="{A82AF280-CED6-994B-ADCA-AAA5A8555E98}">
      <dgm:prSet/>
      <dgm:spPr/>
      <dgm:t>
        <a:bodyPr/>
        <a:lstStyle/>
        <a:p>
          <a:endParaRPr lang="es-ES_tradnl"/>
        </a:p>
      </dgm:t>
    </dgm:pt>
    <dgm:pt modelId="{A9337B06-23F0-A84B-9210-20B537D8F04B}">
      <dgm:prSet phldrT="[Texto]" custT="1"/>
      <dgm:spPr/>
      <dgm:t>
        <a:bodyPr/>
        <a:lstStyle/>
        <a:p>
          <a:r>
            <a:rPr lang="es-ES_tradnl" sz="2400" b="1" dirty="0" smtClean="0"/>
            <a:t>Temas pendientes</a:t>
          </a:r>
          <a:endParaRPr lang="es-ES_tradnl" sz="2400" b="1" dirty="0"/>
        </a:p>
      </dgm:t>
    </dgm:pt>
    <dgm:pt modelId="{AD321878-B6EF-D944-9914-E559CA2E69AA}" type="parTrans" cxnId="{35C503A9-D7DF-0D47-AA26-DB2DDB121748}">
      <dgm:prSet/>
      <dgm:spPr/>
      <dgm:t>
        <a:bodyPr/>
        <a:lstStyle/>
        <a:p>
          <a:endParaRPr lang="es-ES"/>
        </a:p>
      </dgm:t>
    </dgm:pt>
    <dgm:pt modelId="{738FC2B3-E74D-304B-A10C-044F7C6E42F2}" type="sibTrans" cxnId="{35C503A9-D7DF-0D47-AA26-DB2DDB121748}">
      <dgm:prSet/>
      <dgm:spPr/>
      <dgm:t>
        <a:bodyPr/>
        <a:lstStyle/>
        <a:p>
          <a:endParaRPr lang="es-ES"/>
        </a:p>
      </dgm:t>
    </dgm:pt>
    <dgm:pt modelId="{B403F99C-EAFE-E840-BB4E-733B0C55CB63}">
      <dgm:prSet phldrT="[Texto]" custT="1"/>
      <dgm:spPr/>
      <dgm:t>
        <a:bodyPr/>
        <a:lstStyle/>
        <a:p>
          <a:r>
            <a:rPr lang="es-ES_tradnl" sz="2400" dirty="0" smtClean="0"/>
            <a:t>Ingrese temas pendientes si los hay</a:t>
          </a:r>
          <a:endParaRPr lang="es-ES_tradnl" sz="2400" dirty="0"/>
        </a:p>
      </dgm:t>
    </dgm:pt>
    <dgm:pt modelId="{704EAC71-555A-314D-B1EF-5BB48205B003}" type="parTrans" cxnId="{DA71B2EE-FDAA-9742-A760-916DC21AE0B2}">
      <dgm:prSet/>
      <dgm:spPr/>
      <dgm:t>
        <a:bodyPr/>
        <a:lstStyle/>
        <a:p>
          <a:endParaRPr lang="es-ES"/>
        </a:p>
      </dgm:t>
    </dgm:pt>
    <dgm:pt modelId="{6BFD56B7-4C92-1646-960B-405C89A19E8B}" type="sibTrans" cxnId="{DA71B2EE-FDAA-9742-A760-916DC21AE0B2}">
      <dgm:prSet/>
      <dgm:spPr/>
      <dgm:t>
        <a:bodyPr/>
        <a:lstStyle/>
        <a:p>
          <a:endParaRPr lang="es-ES"/>
        </a:p>
      </dgm:t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7935253B-F8DE-5E4A-8860-C5E3684DA65A}" type="presOf" srcId="{E0895953-413D-EA40-9010-D79FE0AB8E3F}" destId="{78C8E693-FE6C-6F46-8864-984326505708}" srcOrd="0" destOrd="0" presId="urn:microsoft.com/office/officeart/2005/8/layout/vList2"/>
    <dgm:cxn modelId="{10236E29-26DE-AD47-B615-1D6E392AF588}" type="presOf" srcId="{927CFBBD-7561-3441-9293-83FC6B8C6F6D}" destId="{93AD242E-5196-0644-B8AF-125C0C321C50}" srcOrd="0" destOrd="0" presId="urn:microsoft.com/office/officeart/2005/8/layout/vList2"/>
    <dgm:cxn modelId="{86678094-E766-B844-A6C8-F3152C62C440}" type="presOf" srcId="{FB90B8AB-C5E6-8647-B183-9B6CB29B46F4}" destId="{8B14C782-AF89-0F47-9D34-C6D40538E8B7}" srcOrd="0" destOrd="3" presId="urn:microsoft.com/office/officeart/2005/8/layout/vList2"/>
    <dgm:cxn modelId="{DA71B2EE-FDAA-9742-A760-916DC21AE0B2}" srcId="{A9337B06-23F0-A84B-9210-20B537D8F04B}" destId="{B403F99C-EAFE-E840-BB4E-733B0C55CB63}" srcOrd="0" destOrd="0" parTransId="{704EAC71-555A-314D-B1EF-5BB48205B003}" sibTransId="{6BFD56B7-4C92-1646-960B-405C89A19E8B}"/>
    <dgm:cxn modelId="{35C503A9-D7DF-0D47-AA26-DB2DDB121748}" srcId="{E0895953-413D-EA40-9010-D79FE0AB8E3F}" destId="{A9337B06-23F0-A84B-9210-20B537D8F04B}" srcOrd="4" destOrd="0" parTransId="{AD321878-B6EF-D944-9914-E559CA2E69AA}" sibTransId="{738FC2B3-E74D-304B-A10C-044F7C6E42F2}"/>
    <dgm:cxn modelId="{015BE776-E27D-444C-8895-C7BBD9A31DAF}" type="presOf" srcId="{B403F99C-EAFE-E840-BB4E-733B0C55CB63}" destId="{8B14C782-AF89-0F47-9D34-C6D40538E8B7}" srcOrd="0" destOrd="8" presId="urn:microsoft.com/office/officeart/2005/8/layout/vList2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A82AF280-CED6-994B-ADCA-AAA5A8555E98}" srcId="{FB90B8AB-C5E6-8647-B183-9B6CB29B46F4}" destId="{BD189C17-9E7B-A047-8CB0-B2A3C34AC3DA}" srcOrd="0" destOrd="0" parTransId="{64D76F44-0260-FC41-B3CB-2D014DFA7736}" sibTransId="{DBFE3D03-E591-B440-8A5D-A74642F14F01}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0B83FCAF-7156-294E-BEAA-E71AD6A01A3F}" type="presOf" srcId="{276F7011-1D27-B644-B757-7CB205AE0D85}" destId="{8B14C782-AF89-0F47-9D34-C6D40538E8B7}" srcOrd="0" destOrd="6" presId="urn:microsoft.com/office/officeart/2005/8/layout/vList2"/>
    <dgm:cxn modelId="{42AF09FF-35CA-CB46-A698-CAA916C76BF0}" type="presOf" srcId="{A9337B06-23F0-A84B-9210-20B537D8F04B}" destId="{8B14C782-AF89-0F47-9D34-C6D40538E8B7}" srcOrd="0" destOrd="7" presId="urn:microsoft.com/office/officeart/2005/8/layout/vList2"/>
    <dgm:cxn modelId="{6FA3700D-6A1E-0243-BECD-D84D389F9DF9}" srcId="{E38E36DC-8476-8648-95EA-7EC93365B916}" destId="{0541EA34-580B-094F-B05A-74D64D7E8998}" srcOrd="0" destOrd="0" parTransId="{CA7083C4-DA5B-2A46-8ADF-77F1100C837A}" sibTransId="{F3C38E9E-E99A-494F-BAD4-8E1514A66D35}"/>
    <dgm:cxn modelId="{6FAB6EED-08F7-F640-AE63-F01BCFEF714B}" type="presOf" srcId="{E38E36DC-8476-8648-95EA-7EC93365B916}" destId="{8B14C782-AF89-0F47-9D34-C6D40538E8B7}" srcOrd="0" destOrd="1" presId="urn:microsoft.com/office/officeart/2005/8/layout/vList2"/>
    <dgm:cxn modelId="{418340F2-196D-4D44-B68A-826AA913C0B1}" srcId="{E0895953-413D-EA40-9010-D79FE0AB8E3F}" destId="{FB90B8AB-C5E6-8647-B183-9B6CB29B46F4}" srcOrd="2" destOrd="0" parTransId="{E9CD4B3D-CE3B-B84B-A084-D0BB6D985442}" sibTransId="{3B8C62B7-7D5D-F543-807B-BE4B0613E0D2}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76195E20-7A90-2F48-8E5B-AB0E4BF4277C}" srcId="{E0895953-413D-EA40-9010-D79FE0AB8E3F}" destId="{96B75234-D76B-174D-9740-A26518A7FE40}" srcOrd="3" destOrd="0" parTransId="{E71C125F-01EB-CF47-8FE3-7FE4C88C054D}" sibTransId="{2ED66174-39D3-1747-8125-9B96727717F8}"/>
    <dgm:cxn modelId="{CEA3D3CC-BABA-2A4C-AB72-1F33694B44D2}" type="presOf" srcId="{96B75234-D76B-174D-9740-A26518A7FE40}" destId="{8B14C782-AF89-0F47-9D34-C6D40538E8B7}" srcOrd="0" destOrd="5" presId="urn:microsoft.com/office/officeart/2005/8/layout/vList2"/>
    <dgm:cxn modelId="{133C7637-D5E6-2C46-A02A-267577018F22}" srcId="{96B75234-D76B-174D-9740-A26518A7FE40}" destId="{276F7011-1D27-B644-B757-7CB205AE0D85}" srcOrd="0" destOrd="0" parTransId="{65417372-67C8-0449-809E-932CD7D3A075}" sibTransId="{7423E876-EC27-C248-B18F-20432F16B5A6}"/>
    <dgm:cxn modelId="{8A7C95D3-AF1B-A541-B99B-568B8B9104D9}" type="presOf" srcId="{406419E1-0FFF-354F-A0D0-2719B35FB9C6}" destId="{8B14C782-AF89-0F47-9D34-C6D40538E8B7}" srcOrd="0" destOrd="0" presId="urn:microsoft.com/office/officeart/2005/8/layout/vList2"/>
    <dgm:cxn modelId="{65475A8D-83F4-5143-A95E-CA75E268FC71}" type="presOf" srcId="{BD189C17-9E7B-A047-8CB0-B2A3C34AC3DA}" destId="{8B14C782-AF89-0F47-9D34-C6D40538E8B7}" srcOrd="0" destOrd="4" presId="urn:microsoft.com/office/officeart/2005/8/layout/vList2"/>
    <dgm:cxn modelId="{B4227622-5C12-7742-8948-ACEA1F2E2CA6}" type="presOf" srcId="{0541EA34-580B-094F-B05A-74D64D7E8998}" destId="{8B14C782-AF89-0F47-9D34-C6D40538E8B7}" srcOrd="0" destOrd="2" presId="urn:microsoft.com/office/officeart/2005/8/layout/vList2"/>
    <dgm:cxn modelId="{11754162-422B-F745-B36E-942FEE7F022A}" type="presParOf" srcId="{93AD242E-5196-0644-B8AF-125C0C321C50}" destId="{78C8E693-FE6C-6F46-8864-984326505708}" srcOrd="0" destOrd="0" presId="urn:microsoft.com/office/officeart/2005/8/layout/vList2"/>
    <dgm:cxn modelId="{94B44B1E-3AFD-C24D-9866-527C234933EF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B1631-8A73-8948-8367-E15382D6D97A}">
      <dsp:nvSpPr>
        <dsp:cNvPr id="0" name=""/>
        <dsp:cNvSpPr/>
      </dsp:nvSpPr>
      <dsp:spPr>
        <a:xfrm>
          <a:off x="0" y="6231"/>
          <a:ext cx="8442325" cy="4176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err="1" smtClean="0"/>
            <a:t>Visionamiento</a:t>
          </a:r>
          <a:endParaRPr lang="es-ES_tradnl" sz="1600" b="1" kern="1200" dirty="0"/>
        </a:p>
      </dsp:txBody>
      <dsp:txXfrm>
        <a:off x="20390" y="26621"/>
        <a:ext cx="8401545" cy="376909"/>
      </dsp:txXfrm>
    </dsp:sp>
    <dsp:sp modelId="{A33BF93F-4A22-BD47-B982-ED9E6DB595B6}">
      <dsp:nvSpPr>
        <dsp:cNvPr id="0" name=""/>
        <dsp:cNvSpPr/>
      </dsp:nvSpPr>
      <dsp:spPr>
        <a:xfrm>
          <a:off x="0" y="423921"/>
          <a:ext cx="8442325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600" kern="1200" dirty="0" smtClean="0"/>
            <a:t>Marco </a:t>
          </a:r>
          <a:r>
            <a:rPr lang="es-ES_tradnl" sz="1600" kern="1200" dirty="0" err="1" smtClean="0"/>
            <a:t>Teorico</a:t>
          </a:r>
          <a:endParaRPr lang="es-ES_trad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600" kern="1200" dirty="0" smtClean="0"/>
            <a:t>Definición y descripción del problema</a:t>
          </a:r>
          <a:endParaRPr lang="es-ES_trad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1600" kern="1200" dirty="0" smtClean="0"/>
            <a:t>Diseño de la solución</a:t>
          </a:r>
          <a:endParaRPr lang="es-ES" sz="1600" kern="1200" dirty="0"/>
        </a:p>
      </dsp:txBody>
      <dsp:txXfrm>
        <a:off x="0" y="423921"/>
        <a:ext cx="8442325" cy="782460"/>
      </dsp:txXfrm>
    </dsp:sp>
    <dsp:sp modelId="{0CDEF05D-24F6-F14A-AAB2-C23247B416CE}">
      <dsp:nvSpPr>
        <dsp:cNvPr id="0" name=""/>
        <dsp:cNvSpPr/>
      </dsp:nvSpPr>
      <dsp:spPr>
        <a:xfrm>
          <a:off x="0" y="1206381"/>
          <a:ext cx="8442325" cy="4176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Vocabulario RDF para el desarrollo del WS</a:t>
          </a:r>
          <a:endParaRPr lang="es-ES_tradnl" sz="1800" b="1" kern="1200" dirty="0"/>
        </a:p>
      </dsp:txBody>
      <dsp:txXfrm>
        <a:off x="20390" y="1226771"/>
        <a:ext cx="8401545" cy="376909"/>
      </dsp:txXfrm>
    </dsp:sp>
    <dsp:sp modelId="{DBD3C224-E551-D240-AA2B-D1A316CE8069}">
      <dsp:nvSpPr>
        <dsp:cNvPr id="0" name=""/>
        <dsp:cNvSpPr/>
      </dsp:nvSpPr>
      <dsp:spPr>
        <a:xfrm>
          <a:off x="0" y="1624071"/>
          <a:ext cx="844232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/>
            <a:t>Vocabulario para anotar Servicios Web semánticamente</a:t>
          </a:r>
          <a:endParaRPr lang="es-ES_tradnl" sz="1600" kern="1200" dirty="0"/>
        </a:p>
      </dsp:txBody>
      <dsp:txXfrm>
        <a:off x="0" y="1624071"/>
        <a:ext cx="8442325" cy="347760"/>
      </dsp:txXfrm>
    </dsp:sp>
    <dsp:sp modelId="{6A5DBAD4-4E17-4481-A242-DC08FEF02B49}">
      <dsp:nvSpPr>
        <dsp:cNvPr id="0" name=""/>
        <dsp:cNvSpPr/>
      </dsp:nvSpPr>
      <dsp:spPr>
        <a:xfrm>
          <a:off x="0" y="1971831"/>
          <a:ext cx="8442325" cy="4176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Base de Conocimiento</a:t>
          </a:r>
          <a:endParaRPr lang="es-ES_tradnl" sz="1800" b="1" kern="1200" dirty="0"/>
        </a:p>
      </dsp:txBody>
      <dsp:txXfrm>
        <a:off x="20390" y="1992221"/>
        <a:ext cx="8401545" cy="376909"/>
      </dsp:txXfrm>
    </dsp:sp>
    <dsp:sp modelId="{FE1FD1A0-A7CC-445B-AB0F-04CE43F06316}">
      <dsp:nvSpPr>
        <dsp:cNvPr id="0" name=""/>
        <dsp:cNvSpPr/>
      </dsp:nvSpPr>
      <dsp:spPr>
        <a:xfrm>
          <a:off x="0" y="2389521"/>
          <a:ext cx="844232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/>
            <a:t>Base de Conocimiento del dominio de trabajo</a:t>
          </a:r>
          <a:endParaRPr lang="es-ES_tradnl" sz="1600" kern="1200" dirty="0"/>
        </a:p>
      </dsp:txBody>
      <dsp:txXfrm>
        <a:off x="0" y="2389521"/>
        <a:ext cx="8442325" cy="347760"/>
      </dsp:txXfrm>
    </dsp:sp>
    <dsp:sp modelId="{9E8EAC9C-41AA-41B2-A788-A2F7CB4F9F00}">
      <dsp:nvSpPr>
        <dsp:cNvPr id="0" name=""/>
        <dsp:cNvSpPr/>
      </dsp:nvSpPr>
      <dsp:spPr>
        <a:xfrm>
          <a:off x="0" y="2737281"/>
          <a:ext cx="8442325" cy="4176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Web </a:t>
          </a:r>
          <a:r>
            <a:rPr lang="es-EC" sz="1800" b="1" kern="1200" dirty="0" err="1" smtClean="0"/>
            <a:t>Service</a:t>
          </a:r>
          <a:endParaRPr lang="es-ES_tradnl" sz="1800" b="1" kern="1200" dirty="0"/>
        </a:p>
      </dsp:txBody>
      <dsp:txXfrm>
        <a:off x="20390" y="2757671"/>
        <a:ext cx="8401545" cy="376909"/>
      </dsp:txXfrm>
    </dsp:sp>
    <dsp:sp modelId="{D36091E5-5420-4C08-9740-46E02AFC485C}">
      <dsp:nvSpPr>
        <dsp:cNvPr id="0" name=""/>
        <dsp:cNvSpPr/>
      </dsp:nvSpPr>
      <dsp:spPr>
        <a:xfrm>
          <a:off x="0" y="3154971"/>
          <a:ext cx="8442325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</a:t>
          </a:r>
          <a:r>
            <a:rPr lang="es-EC" sz="1600" kern="1200" dirty="0" err="1" smtClean="0">
              <a:latin typeface="+mn-lt"/>
            </a:rPr>
            <a:t>Tokenización</a:t>
          </a:r>
          <a:endParaRPr lang="es-ES_tradnl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Extracción de Entidades</a:t>
          </a:r>
          <a:endParaRPr lang="es-EC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Desambiguación y Limpieza</a:t>
          </a:r>
          <a:endParaRPr lang="es-EC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>
              <a:latin typeface="+mn-lt"/>
            </a:rPr>
            <a:t>WS Enlace con LOD-Cloud</a:t>
          </a:r>
          <a:endParaRPr lang="es-EC" sz="1600" kern="1200" dirty="0">
            <a:latin typeface="+mn-lt"/>
          </a:endParaRPr>
        </a:p>
      </dsp:txBody>
      <dsp:txXfrm>
        <a:off x="0" y="3154971"/>
        <a:ext cx="8442325" cy="1043280"/>
      </dsp:txXfrm>
    </dsp:sp>
    <dsp:sp modelId="{7A2BA35E-57DB-43F3-85DE-2820443CDE85}">
      <dsp:nvSpPr>
        <dsp:cNvPr id="0" name=""/>
        <dsp:cNvSpPr/>
      </dsp:nvSpPr>
      <dsp:spPr>
        <a:xfrm>
          <a:off x="0" y="4198251"/>
          <a:ext cx="8442325" cy="4176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1800" b="1" kern="1200" dirty="0" smtClean="0"/>
            <a:t>Cliente App para la integración del WS</a:t>
          </a:r>
          <a:endParaRPr lang="es-ES_tradnl" sz="1800" b="1" kern="1200" dirty="0"/>
        </a:p>
      </dsp:txBody>
      <dsp:txXfrm>
        <a:off x="20390" y="4218641"/>
        <a:ext cx="8401545" cy="376909"/>
      </dsp:txXfrm>
    </dsp:sp>
    <dsp:sp modelId="{B31E9A4D-87E5-4A60-A5B1-A569D81C835C}">
      <dsp:nvSpPr>
        <dsp:cNvPr id="0" name=""/>
        <dsp:cNvSpPr/>
      </dsp:nvSpPr>
      <dsp:spPr>
        <a:xfrm>
          <a:off x="0" y="4615941"/>
          <a:ext cx="844232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C" sz="1600" kern="1200" dirty="0" smtClean="0"/>
            <a:t>Prototipo para integración de WS</a:t>
          </a:r>
          <a:endParaRPr lang="es-ES_tradnl" sz="1600" kern="1200" dirty="0"/>
        </a:p>
      </dsp:txBody>
      <dsp:txXfrm>
        <a:off x="0" y="4615941"/>
        <a:ext cx="8442325" cy="347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8441"/>
          <a:ext cx="8442325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/>
            <a:t>Visionamiento</a:t>
          </a:r>
          <a:endParaRPr lang="es-ES_tradnl" sz="2400" b="1" kern="1200" dirty="0"/>
        </a:p>
      </dsp:txBody>
      <dsp:txXfrm>
        <a:off x="59399" y="67840"/>
        <a:ext cx="8323527" cy="1098002"/>
      </dsp:txXfrm>
    </dsp:sp>
    <dsp:sp modelId="{8B14C782-AF89-0F47-9D34-C6D40538E8B7}">
      <dsp:nvSpPr>
        <dsp:cNvPr id="0" name=""/>
        <dsp:cNvSpPr/>
      </dsp:nvSpPr>
      <dsp:spPr>
        <a:xfrm>
          <a:off x="0" y="1250067"/>
          <a:ext cx="8442325" cy="1950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err="1" smtClean="0"/>
            <a:t>Problem</a:t>
          </a:r>
          <a:r>
            <a:rPr lang="es-ES" sz="2400" kern="1200" dirty="0" smtClean="0"/>
            <a:t>á</a:t>
          </a:r>
          <a:r>
            <a:rPr lang="es-ES_tradnl" sz="2400" kern="1200" dirty="0" smtClean="0"/>
            <a:t>tica, Objetivos y Soluciones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Marco Teórico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Objetivos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err="1" smtClean="0"/>
            <a:t>Problem</a:t>
          </a:r>
          <a:r>
            <a:rPr lang="es-ES" sz="2400" kern="1200" dirty="0" smtClean="0"/>
            <a:t>á</a:t>
          </a:r>
          <a:r>
            <a:rPr lang="es-ES_tradnl" sz="2400" kern="1200" dirty="0" smtClean="0"/>
            <a:t>tica y Diseño de la solución</a:t>
          </a:r>
          <a:endParaRPr lang="es-ES_tradnl" sz="2400" kern="1200" dirty="0"/>
        </a:p>
      </dsp:txBody>
      <dsp:txXfrm>
        <a:off x="0" y="1250067"/>
        <a:ext cx="8442325" cy="19509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91388"/>
          <a:ext cx="8442325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/>
            <a:t>Web Service</a:t>
          </a:r>
          <a:endParaRPr lang="es-ES_tradnl" sz="2400" b="1" kern="1200" dirty="0"/>
        </a:p>
      </dsp:txBody>
      <dsp:txXfrm>
        <a:off x="59399" y="450787"/>
        <a:ext cx="8323527" cy="1098002"/>
      </dsp:txXfrm>
    </dsp:sp>
    <dsp:sp modelId="{8B14C782-AF89-0F47-9D34-C6D40538E8B7}">
      <dsp:nvSpPr>
        <dsp:cNvPr id="0" name=""/>
        <dsp:cNvSpPr/>
      </dsp:nvSpPr>
      <dsp:spPr>
        <a:xfrm>
          <a:off x="0" y="1608188"/>
          <a:ext cx="8442325" cy="269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Desarrollo de Servicios Web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Creación de WS para Tokenización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Creación de WS para Extracción de entidades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Creación de WS para Desambiguación y Limpieza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Creación de WS para Enlace con LOD-Cloud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Creación de App Cliente, para integración de los WS</a:t>
          </a:r>
          <a:endParaRPr lang="es-ES_tradnl" sz="2400" kern="1200" dirty="0"/>
        </a:p>
      </dsp:txBody>
      <dsp:txXfrm>
        <a:off x="0" y="1608188"/>
        <a:ext cx="8442325" cy="2691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2378"/>
          <a:ext cx="8442325" cy="1160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1" kern="1200" dirty="0" smtClean="0"/>
            <a:t>Cliente App para la integración del WS</a:t>
          </a:r>
          <a:endParaRPr lang="es-ES_tradnl" sz="2400" b="1" kern="1200" dirty="0"/>
        </a:p>
      </dsp:txBody>
      <dsp:txXfrm>
        <a:off x="56658" y="89036"/>
        <a:ext cx="8329009" cy="1047324"/>
      </dsp:txXfrm>
    </dsp:sp>
    <dsp:sp modelId="{8B14C782-AF89-0F47-9D34-C6D40538E8B7}">
      <dsp:nvSpPr>
        <dsp:cNvPr id="0" name=""/>
        <dsp:cNvSpPr/>
      </dsp:nvSpPr>
      <dsp:spPr>
        <a:xfrm>
          <a:off x="0" y="1193018"/>
          <a:ext cx="8442325" cy="3465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App para integrar todos los Servicios Web creados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Entregables: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Prototipo para integración de WS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Aportes más importantes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aporte o aportes  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Problemas encontrados 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problemas si son relevantes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Temas pendientes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Ingrese temas pendientes si los hay</a:t>
          </a:r>
          <a:endParaRPr lang="es-ES_tradnl" sz="2400" kern="1200" dirty="0"/>
        </a:p>
      </dsp:txBody>
      <dsp:txXfrm>
        <a:off x="0" y="1193018"/>
        <a:ext cx="8442325" cy="3465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DA2C4-2F6D-B046-ACF4-04F0ED078194}" type="datetimeFigureOut">
              <a:rPr lang="es-ES_tradnl" smtClean="0"/>
              <a:pPr/>
              <a:t>11/04/2014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EC829-9FD3-BB48-9A3E-8801DDC45286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4044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1696" y="0"/>
            <a:ext cx="4302625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01" y="3228705"/>
            <a:ext cx="7942238" cy="305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24"/>
            <a:ext cx="4302625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696" y="6456324"/>
            <a:ext cx="4302625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775CDD-18DC-4E51-9287-721C52128C4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49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C7BDD6-9175-4DB5-BA50-ABADE32E0D8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4469D-5CB2-4D32-B676-ED75984310E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2F7E1-72AD-4225-B0A0-266F8181CD5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Guidelines ppt_title slid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682750"/>
            <a:ext cx="9144000" cy="227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7313" y="330200"/>
            <a:ext cx="8982075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4" descr="EC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759575" y="6091238"/>
            <a:ext cx="20462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3914775"/>
            <a:ext cx="7772400" cy="541338"/>
          </a:xfr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9400" y="4519613"/>
            <a:ext cx="7620000" cy="5588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r>
              <a:rPr lang="en-US"/>
              <a:t>Presentation Sub-title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79400" y="6342063"/>
            <a:ext cx="2133600" cy="265112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ACFA9F1-75C4-4108-A59F-30D95393D0FC}" type="datetime3">
              <a:rPr lang="en-US"/>
              <a:pPr>
                <a:defRPr/>
              </a:pPr>
              <a:t>11 April 2014</a:t>
            </a:fld>
            <a:endParaRPr 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379538" y="6342063"/>
            <a:ext cx="2286000" cy="2651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19A18-7200-44EE-9CF2-9D6905E126F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5438" y="274638"/>
            <a:ext cx="2109787" cy="5207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274638"/>
            <a:ext cx="6180138" cy="5207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08A75-CE1D-4AD6-B591-72CF0C0547C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42325" cy="59531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42900" y="955675"/>
            <a:ext cx="4144963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4640263" y="955675"/>
            <a:ext cx="4144962" cy="4525963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22C2C-E922-48B6-A157-E936D986BF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7845B-BADD-498D-85FD-6F17C1205A0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86538" y="1600200"/>
            <a:ext cx="2100262" cy="45259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82575" y="1600200"/>
            <a:ext cx="6151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01F0-6D74-4FAD-896B-742C4A764F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955675"/>
            <a:ext cx="41449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0263" y="955675"/>
            <a:ext cx="41449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DB27E-4B26-4450-BA46-8EEDB01567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DCD4F-826D-4964-BB26-FB77B4CF8CC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0E7B0-85FF-4C63-8D81-674F58C7DF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3D2B2-BC48-4DC3-B052-03180F1392F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3F349-4635-4C68-B814-AA22BFF9995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1E893-0CCC-431B-A171-2740B4B1ED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74638"/>
            <a:ext cx="84423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75804"/>
            <a:ext cx="84423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77250" y="6461125"/>
            <a:ext cx="38100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900" b="1">
                <a:solidFill>
                  <a:srgbClr val="4E84C4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fld id="{EACC4F6F-703F-4A46-BD8E-20B454532C4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6721475" y="6459538"/>
            <a:ext cx="14128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5762944E-C58F-46B4-9617-D767903B50B7}" type="datetime3">
              <a:rPr lang="en-US" sz="900">
                <a:solidFill>
                  <a:srgbClr val="4E84C4"/>
                </a:solidFill>
                <a:latin typeface="Myriad Pro" pitchFamily="34" charset="0"/>
              </a:rPr>
              <a:pPr algn="r">
                <a:spcBef>
                  <a:spcPct val="50000"/>
                </a:spcBef>
                <a:defRPr/>
              </a:pPr>
              <a:t>11 April 2014</a:t>
            </a:fld>
            <a:endParaRPr lang="en-US" sz="900">
              <a:solidFill>
                <a:srgbClr val="4E84C4"/>
              </a:solidFill>
              <a:latin typeface="Myriad Pro" pitchFamily="34" charset="0"/>
            </a:endParaRPr>
          </a:p>
        </p:txBody>
      </p:sp>
      <p:cxnSp>
        <p:nvCxnSpPr>
          <p:cNvPr id="9" name="Conector recto 8"/>
          <p:cNvCxnSpPr/>
          <p:nvPr userDrawn="1"/>
        </p:nvCxnSpPr>
        <p:spPr>
          <a:xfrm flipV="1">
            <a:off x="338667" y="1134528"/>
            <a:ext cx="8466666" cy="5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E84C4"/>
          </a:solidFill>
          <a:latin typeface="Gill Sans"/>
          <a:ea typeface="ＭＳ Ｐゴシック" pitchFamily="-109" charset="-128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9pPr>
    </p:titleStyle>
    <p:bodyStyle>
      <a:lvl1pPr marL="412750" indent="-469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charset="2"/>
        <a:buChar char="Ø"/>
        <a:defRPr sz="2800">
          <a:solidFill>
            <a:schemeClr val="tx1"/>
          </a:solidFill>
          <a:latin typeface="Gill Sans"/>
          <a:ea typeface="ＭＳ Ｐゴシック" pitchFamily="-109" charset="-128"/>
          <a:cs typeface="Gill Sans"/>
        </a:defRPr>
      </a:lvl1pPr>
      <a:lvl2pPr marL="812800" indent="-469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charset="2"/>
        <a:buChar char="§"/>
        <a:defRPr sz="24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2pPr>
      <a:lvl3pPr marL="1084263" indent="-27146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•"/>
        <a:defRPr sz="24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–"/>
        <a:defRPr sz="18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4pPr>
      <a:lvl5pPr marL="1493838" indent="-122238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5pPr>
      <a:lvl6pPr marL="19510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6pPr>
      <a:lvl7pPr marL="24082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7pPr>
      <a:lvl8pPr marL="28654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8pPr>
      <a:lvl9pPr marL="33226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B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485900"/>
            <a:ext cx="9144000" cy="5372100"/>
            <a:chOff x="0" y="936"/>
            <a:chExt cx="5760" cy="3384"/>
          </a:xfrm>
        </p:grpSpPr>
        <p:pic>
          <p:nvPicPr>
            <p:cNvPr id="2054" name="Picture 3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2736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5" name="Picture 4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2887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6" name="Picture 5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2586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7" name="Picture 6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03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8" name="Picture 7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185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9" name="Picture 8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33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0" name="Picture 9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482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1" name="Picture 10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632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2" name="Picture 11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783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3" name="Picture 12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933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4" name="Picture 13" descr="orange"/>
            <p:cNvPicPr>
              <a:picLocks noChangeAspect="1" noChangeArrowheads="1"/>
            </p:cNvPicPr>
            <p:nvPr userDrawn="1"/>
          </p:nvPicPr>
          <p:blipFill>
            <a:blip r:embed="rId14"/>
            <a:srcRect l="18001" r="17999"/>
            <a:stretch>
              <a:fillRect/>
            </a:stretch>
          </p:blipFill>
          <p:spPr bwMode="auto">
            <a:xfrm>
              <a:off x="0" y="936"/>
              <a:ext cx="5760" cy="2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5" name="Picture 14" descr="orange"/>
            <p:cNvPicPr>
              <a:picLocks noChangeAspect="1" noChangeArrowheads="1"/>
            </p:cNvPicPr>
            <p:nvPr userDrawn="1"/>
          </p:nvPicPr>
          <p:blipFill>
            <a:blip r:embed="rId14"/>
            <a:srcRect l="18001" r="17999" b="55132"/>
            <a:stretch>
              <a:fillRect/>
            </a:stretch>
          </p:blipFill>
          <p:spPr bwMode="auto">
            <a:xfrm>
              <a:off x="0" y="2816"/>
              <a:ext cx="5760" cy="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3427413"/>
            <a:ext cx="563086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9024" name="Line 16"/>
          <p:cNvSpPr>
            <a:spLocks noChangeShapeType="1"/>
          </p:cNvSpPr>
          <p:nvPr/>
        </p:nvSpPr>
        <p:spPr bwMode="auto">
          <a:xfrm>
            <a:off x="277813" y="4017963"/>
            <a:ext cx="56292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>
              <a:ea typeface="+mn-ea"/>
            </a:endParaRPr>
          </a:p>
        </p:txBody>
      </p:sp>
      <p:pic>
        <p:nvPicPr>
          <p:cNvPr id="2053" name="Picture 17" descr="tcs-trans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49250" y="6450013"/>
            <a:ext cx="284321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86832" y="4502119"/>
            <a:ext cx="8149168" cy="203411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  <a:t>Jhonny  Zaruma</a:t>
            </a:r>
            <a:b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Tutor: </a:t>
            </a:r>
            <a:r>
              <a:rPr lang="es-ES" sz="2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Ing.</a:t>
            </a: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Nelson Piedra</a:t>
            </a:r>
            <a:b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_tradnl" sz="23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25-02-2014</a:t>
            </a:r>
            <a:r>
              <a:rPr lang="es-ES" sz="4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/>
            </a:r>
            <a:br>
              <a:rPr lang="es-ES" sz="4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72274" y="455081"/>
            <a:ext cx="5571070" cy="64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UNIVERSIDAD TÉCNICA PARTICULAR DE LOJA</a:t>
            </a:r>
          </a:p>
          <a:p>
            <a:pPr algn="r"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stral"/>
                <a:cs typeface="Mistral"/>
              </a:rPr>
              <a:t>La Universidad Católica de Loja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3D2B2-BC48-4DC3-B052-03180F1392F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7" name="Imagen 6" descr="escudo UTP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741" y="169330"/>
            <a:ext cx="685800" cy="1041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92657" y="1318670"/>
            <a:ext cx="7840134" cy="9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Titulación de Ingeniería en Sistemas Informáticos y Computación </a:t>
            </a:r>
            <a:endParaRPr lang="es-E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826933" y="5318036"/>
            <a:ext cx="4572000" cy="310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45066" y="2188397"/>
            <a:ext cx="773853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Servicios Web para Extracción de Entidades desde Contenido HTML. Piloto en sitios con recursos abiertos OCW</a:t>
            </a:r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WS TOKENIZACION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Imagen 5" descr="Captura de pantalla 2014-04-11 a la(s) 14.59.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73"/>
          <a:stretch/>
        </p:blipFill>
        <p:spPr>
          <a:xfrm>
            <a:off x="394133" y="1269999"/>
            <a:ext cx="3161867" cy="5130801"/>
          </a:xfrm>
          <a:prstGeom prst="rect">
            <a:avLst/>
          </a:prstGeom>
        </p:spPr>
      </p:pic>
      <p:pic>
        <p:nvPicPr>
          <p:cNvPr id="7" name="Imagen 6" descr="Captura de pantalla 2014-04-11 a la(s) 14.59.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3" t="27777" r="3213" b="43596"/>
          <a:stretch/>
        </p:blipFill>
        <p:spPr>
          <a:xfrm>
            <a:off x="4898399" y="1236132"/>
            <a:ext cx="3161867" cy="513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77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WS EXTRACCION </a:t>
            </a:r>
            <a:r>
              <a:rPr lang="es-ES_tradnl" dirty="0" smtClean="0"/>
              <a:t>DE ENTIDADES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4 CuadroTexto"/>
          <p:cNvSpPr txBox="1"/>
          <p:nvPr/>
        </p:nvSpPr>
        <p:spPr>
          <a:xfrm>
            <a:off x="545910" y="14193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INGLES</a:t>
            </a:r>
            <a:endParaRPr lang="es-EC" dirty="0"/>
          </a:p>
        </p:txBody>
      </p:sp>
      <p:sp>
        <p:nvSpPr>
          <p:cNvPr id="6" name="5 CuadroTexto"/>
          <p:cNvSpPr txBox="1"/>
          <p:nvPr/>
        </p:nvSpPr>
        <p:spPr>
          <a:xfrm>
            <a:off x="432641" y="2600215"/>
            <a:ext cx="12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ESPAÑOL</a:t>
            </a:r>
            <a:endParaRPr lang="es-EC" dirty="0"/>
          </a:p>
        </p:txBody>
      </p:sp>
      <p:pic>
        <p:nvPicPr>
          <p:cNvPr id="8" name="7 Imagen" descr="Macintosh HD:Users:utpl:Desktop:Captura de pantalla 2014-03-28 a la(s) 19.19.2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473" y="1227980"/>
            <a:ext cx="3681095" cy="1372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8 Imagen" descr="Macintosh HD:Users:utpl:Desktop:Captura de pantalla 2014-03-28 a la(s) 19.03.28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66"/>
          <a:stretch/>
        </p:blipFill>
        <p:spPr bwMode="auto">
          <a:xfrm>
            <a:off x="1994473" y="2784881"/>
            <a:ext cx="5678982" cy="3745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8220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WS EXTRACCION </a:t>
            </a:r>
            <a:r>
              <a:rPr lang="es-ES_tradnl" dirty="0" smtClean="0"/>
              <a:t>DE ENTIDADES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Imagen 6" descr="Captura de pantalla 2014-04-11 a la(s) 15.03.5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96"/>
          <a:stretch/>
        </p:blipFill>
        <p:spPr>
          <a:xfrm>
            <a:off x="575732" y="1823635"/>
            <a:ext cx="7840135" cy="37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19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WS DESAMBIGUACION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Imagen 4" descr="Captura de pantalla 2014-04-11 a la(s) 15.04.4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67"/>
          <a:stretch/>
        </p:blipFill>
        <p:spPr>
          <a:xfrm>
            <a:off x="575733" y="1744489"/>
            <a:ext cx="7755468" cy="3962043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0" y="6627168"/>
            <a:ext cx="36901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500" dirty="0" err="1" smtClean="0"/>
              <a:t>sysnet</a:t>
            </a:r>
            <a:endParaRPr lang="es-EC" sz="500" dirty="0"/>
          </a:p>
        </p:txBody>
      </p:sp>
    </p:spTree>
    <p:extLst>
      <p:ext uri="{BB962C8B-B14F-4D97-AF65-F5344CB8AC3E}">
        <p14:creationId xmlns:p14="http://schemas.microsoft.com/office/powerpoint/2010/main" val="2358220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WS DESAMBIGUACION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Imagen 4" descr="Captura de pantalla 2014-04-11 a la(s) 15.04.4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67"/>
          <a:stretch/>
        </p:blipFill>
        <p:spPr>
          <a:xfrm>
            <a:off x="575733" y="1744489"/>
            <a:ext cx="7755468" cy="396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11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WS DESAMBIGUACION </a:t>
            </a:r>
            <a:r>
              <a:rPr lang="es-ES_tradnl" dirty="0" smtClean="0"/>
              <a:t>Y ENLACE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" name="Imagen 2" descr="Captura de pantalla 2014-04-11 a la(s) 15.05.5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22"/>
          <a:stretch/>
        </p:blipFill>
        <p:spPr>
          <a:xfrm>
            <a:off x="482772" y="1574800"/>
            <a:ext cx="3475308" cy="2353733"/>
          </a:xfrm>
          <a:prstGeom prst="rect">
            <a:avLst/>
          </a:prstGeom>
        </p:spPr>
      </p:pic>
      <p:pic>
        <p:nvPicPr>
          <p:cNvPr id="6" name="Imagen 5" descr="Captura de pantalla 2014-04-11 a la(s) 15.05.5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5" t="33922" r="705" b="14304"/>
          <a:stretch/>
        </p:blipFill>
        <p:spPr>
          <a:xfrm>
            <a:off x="4089573" y="1608667"/>
            <a:ext cx="4800427" cy="491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53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DESAMBIGUACION Y ENLACE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Imagen 4" descr="Captura de pantalla 2014-04-11 a la(s) 15.13.2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99"/>
          <a:stretch/>
        </p:blipFill>
        <p:spPr>
          <a:xfrm>
            <a:off x="255527" y="1591733"/>
            <a:ext cx="4027081" cy="4656667"/>
          </a:xfrm>
          <a:prstGeom prst="rect">
            <a:avLst/>
          </a:prstGeom>
        </p:spPr>
      </p:pic>
      <p:pic>
        <p:nvPicPr>
          <p:cNvPr id="7" name="Imagen 6" descr="Captura de pantalla 2014-04-11 a la(s) 15.14.0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58"/>
          <a:stretch/>
        </p:blipFill>
        <p:spPr>
          <a:xfrm>
            <a:off x="4570259" y="1591733"/>
            <a:ext cx="3898151" cy="470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7298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144155"/>
              </p:ext>
            </p:extLst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5961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Aportes de la tesis 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Vocabulario para anotar Servicios Web semánticamente</a:t>
            </a:r>
          </a:p>
          <a:p>
            <a:r>
              <a:rPr lang="es-EC" dirty="0"/>
              <a:t>Base de </a:t>
            </a:r>
            <a:r>
              <a:rPr lang="es-EC" dirty="0" smtClean="0"/>
              <a:t>Conocimiento</a:t>
            </a:r>
            <a:endParaRPr lang="es-EC" dirty="0"/>
          </a:p>
          <a:p>
            <a:r>
              <a:rPr lang="es-EC" dirty="0"/>
              <a:t>Servicios </a:t>
            </a:r>
            <a:r>
              <a:rPr lang="es-EC" dirty="0" smtClean="0"/>
              <a:t>Web anotados semánticamente</a:t>
            </a:r>
            <a:endParaRPr lang="es-EC" dirty="0"/>
          </a:p>
          <a:p>
            <a:r>
              <a:rPr lang="es-EC" dirty="0"/>
              <a:t>Prototipo para integración de </a:t>
            </a:r>
            <a:r>
              <a:rPr lang="es-EC" dirty="0" smtClean="0"/>
              <a:t>WS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47988" y="3176588"/>
            <a:ext cx="3444875" cy="476250"/>
          </a:xfrm>
          <a:solidFill>
            <a:schemeClr val="bg1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s-ES_tradnl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Preguntas ??</a:t>
            </a: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Datos generales del proyecto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349780" y="389467"/>
            <a:ext cx="7772400" cy="461433"/>
          </a:xfrm>
        </p:spPr>
        <p:txBody>
          <a:bodyPr/>
          <a:lstStyle/>
          <a:p>
            <a:endParaRPr lang="es-ES_tradnl" sz="28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14663" y="3176588"/>
            <a:ext cx="3444875" cy="476250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Muchas Gracias</a:t>
            </a:r>
            <a:r>
              <a:rPr lang="en-GB" sz="4000" b="1" i="1" smtClean="0">
                <a:solidFill>
                  <a:srgbClr val="000099"/>
                </a:solidFill>
                <a:cs typeface="Arial" charset="0"/>
              </a:rPr>
              <a:t/>
            </a:r>
            <a:br>
              <a:rPr lang="en-GB" sz="4000" b="1" i="1" smtClean="0">
                <a:solidFill>
                  <a:srgbClr val="000099"/>
                </a:solidFill>
                <a:cs typeface="Arial" charset="0"/>
              </a:rPr>
            </a:b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Propósito del Proyecto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>
          <a:xfrm>
            <a:off x="342900" y="1175805"/>
            <a:ext cx="8442325" cy="3040596"/>
          </a:xfrm>
        </p:spPr>
        <p:txBody>
          <a:bodyPr/>
          <a:lstStyle/>
          <a:p>
            <a:r>
              <a:rPr lang="es-ES_tradnl" sz="2000" b="1" dirty="0" smtClean="0"/>
              <a:t>Propósito:</a:t>
            </a:r>
          </a:p>
          <a:p>
            <a:pPr marL="0" indent="0">
              <a:buNone/>
            </a:pPr>
            <a:r>
              <a:rPr lang="es-ES_tradnl" sz="2000" dirty="0" smtClean="0"/>
              <a:t>		Desarrollar </a:t>
            </a:r>
            <a:r>
              <a:rPr lang="es-ES_tradnl" sz="2000" dirty="0"/>
              <a:t>Servicios Web que </a:t>
            </a:r>
            <a:r>
              <a:rPr lang="es-ES_tradnl" sz="2000" dirty="0" smtClean="0"/>
              <a:t>extraigan entidades </a:t>
            </a:r>
            <a:r>
              <a:rPr lang="es-ES_tradnl" sz="2000" dirty="0" smtClean="0"/>
              <a:t>a </a:t>
            </a:r>
            <a:r>
              <a:rPr lang="es-ES_tradnl" sz="2000" dirty="0" smtClean="0"/>
              <a:t>			partir </a:t>
            </a:r>
            <a:r>
              <a:rPr lang="es-ES_tradnl" sz="2000" dirty="0"/>
              <a:t>del </a:t>
            </a:r>
            <a:r>
              <a:rPr lang="es-ES_tradnl" sz="2000" dirty="0" smtClean="0"/>
              <a:t>contenido </a:t>
            </a:r>
            <a:r>
              <a:rPr lang="es-ES_tradnl" sz="2000" dirty="0"/>
              <a:t>HTML, el piloto se </a:t>
            </a:r>
            <a:r>
              <a:rPr lang="es-ES_tradnl" sz="2000" dirty="0" smtClean="0"/>
              <a:t>ejecutará </a:t>
            </a:r>
            <a:r>
              <a:rPr lang="es-ES_tradnl" sz="2000" dirty="0"/>
              <a:t>sobre </a:t>
            </a:r>
            <a:r>
              <a:rPr lang="es-ES_tradnl" sz="2000" dirty="0" smtClean="0"/>
              <a:t>			contenidos OCW</a:t>
            </a:r>
            <a:endParaRPr lang="es-ES_tradnl" sz="2000" dirty="0" smtClean="0"/>
          </a:p>
          <a:p>
            <a:pPr marL="0" indent="0">
              <a:buNone/>
            </a:pPr>
            <a:endParaRPr lang="es-ES_tradnl" sz="2000" dirty="0" smtClean="0"/>
          </a:p>
          <a:p>
            <a:endParaRPr lang="es-ES_tradnl" sz="20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800" dirty="0" smtClean="0"/>
              <a:t>Resultados Esperados para </a:t>
            </a:r>
            <a:r>
              <a:rPr lang="es-ES_tradnl" sz="2800" dirty="0" err="1" smtClean="0"/>
              <a:t>Practicum</a:t>
            </a:r>
            <a:r>
              <a:rPr lang="es-ES_tradnl" sz="2800" dirty="0" smtClean="0"/>
              <a:t> 4.1 </a:t>
            </a:r>
            <a:endParaRPr lang="es-ES_tradnl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z="2000" b="1" dirty="0" smtClean="0"/>
              <a:t>Servicios Web</a:t>
            </a:r>
            <a:endParaRPr lang="es-EC" sz="2000" b="1" dirty="0" smtClean="0"/>
          </a:p>
          <a:p>
            <a:pPr lvl="1"/>
            <a:r>
              <a:rPr lang="es-ES_tradnl" sz="2000" dirty="0" smtClean="0"/>
              <a:t>WS para Tokenización</a:t>
            </a:r>
          </a:p>
          <a:p>
            <a:pPr lvl="1"/>
            <a:r>
              <a:rPr lang="es-ES_tradnl" sz="2000" dirty="0" smtClean="0"/>
              <a:t>WS para Extracción de entidades</a:t>
            </a:r>
          </a:p>
          <a:p>
            <a:pPr lvl="1"/>
            <a:r>
              <a:rPr lang="es-ES_tradnl" sz="2000" dirty="0" smtClean="0"/>
              <a:t>WS para Desambiguación y Limpieza</a:t>
            </a:r>
          </a:p>
          <a:p>
            <a:pPr lvl="1"/>
            <a:r>
              <a:rPr lang="es-ES_tradnl" sz="2000" dirty="0" smtClean="0"/>
              <a:t>WS para Enlace con LOD-Cloud</a:t>
            </a:r>
            <a:endParaRPr lang="es-ES_tradnl" sz="2000" dirty="0"/>
          </a:p>
          <a:p>
            <a:r>
              <a:rPr lang="es-ES_tradnl" sz="2000" b="1" dirty="0" smtClean="0"/>
              <a:t>App </a:t>
            </a:r>
            <a:r>
              <a:rPr lang="es-ES_tradnl" sz="2000" b="1" dirty="0" smtClean="0"/>
              <a:t>Cliente, para integración de los WS Prototipo para integración de WS</a:t>
            </a:r>
            <a:endParaRPr lang="es-EC" sz="2000" b="1" dirty="0" smtClean="0"/>
          </a:p>
          <a:p>
            <a:endParaRPr lang="es-ES_tradnl" sz="2000" u="sng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Fases del Proyecto (Componentes)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404742"/>
              </p:ext>
            </p:extLst>
          </p:nvPr>
        </p:nvGraphicFramePr>
        <p:xfrm>
          <a:off x="278342" y="1303867"/>
          <a:ext cx="8442325" cy="4969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420226"/>
              </p:ext>
            </p:extLst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image0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87801" y="2404534"/>
            <a:ext cx="7550030" cy="3132667"/>
          </a:xfrm>
          <a:prstGeom prst="rect">
            <a:avLst/>
          </a:prstGeom>
          <a:ln/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42325" cy="595312"/>
          </a:xfrm>
        </p:spPr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39167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682324"/>
              </p:ext>
            </p:extLst>
          </p:nvPr>
        </p:nvGraphicFramePr>
        <p:xfrm>
          <a:off x="342900" y="1337691"/>
          <a:ext cx="8442325" cy="4690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05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WS TOKENIZACION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9" name="8 Imagen" descr="Macintosh HD:Users:utpl:Desktop:Captura de pantalla 2014-03-28 a la(s) 17.46.2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8"/>
          <a:stretch/>
        </p:blipFill>
        <p:spPr bwMode="auto">
          <a:xfrm>
            <a:off x="409432" y="2840285"/>
            <a:ext cx="4852670" cy="20237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545910" y="141936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INGLES</a:t>
            </a:r>
            <a:endParaRPr lang="es-EC" dirty="0"/>
          </a:p>
        </p:txBody>
      </p:sp>
      <p:sp>
        <p:nvSpPr>
          <p:cNvPr id="10" name="9 CuadroTexto"/>
          <p:cNvSpPr txBox="1"/>
          <p:nvPr/>
        </p:nvSpPr>
        <p:spPr>
          <a:xfrm>
            <a:off x="545910" y="2122353"/>
            <a:ext cx="12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smtClean="0"/>
              <a:t>ESPAÑOL</a:t>
            </a:r>
            <a:endParaRPr lang="es-EC" dirty="0"/>
          </a:p>
        </p:txBody>
      </p:sp>
      <p:pic>
        <p:nvPicPr>
          <p:cNvPr id="11" name="10 Imagen" descr="Macintosh HD:Users:utpl:Desktop:Captura de pantalla 2014-03-28 a la(s) 17.46.2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8" r="305" b="77408"/>
          <a:stretch/>
        </p:blipFill>
        <p:spPr bwMode="auto">
          <a:xfrm>
            <a:off x="2724700" y="2078419"/>
            <a:ext cx="4836160" cy="457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11 Imagen" descr="Macintosh HD:Users:utpl:Desktop:Captura de pantalla 2014-03-28 a la(s) 18.06.2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582" y="1224303"/>
            <a:ext cx="2766695" cy="759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12 Imagen" descr="Macintosh HD:Users:utpl:Desktop:Captura de pantalla 2014-03-28 a la(s) 17.51.5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866" y="2678608"/>
            <a:ext cx="3330870" cy="3945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192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84C4"/>
      </a:accent1>
      <a:accent2>
        <a:srgbClr val="6CCFF6"/>
      </a:accent2>
      <a:accent3>
        <a:srgbClr val="FFFFFF"/>
      </a:accent3>
      <a:accent4>
        <a:srgbClr val="000000"/>
      </a:accent4>
      <a:accent5>
        <a:srgbClr val="B2C2DE"/>
      </a:accent5>
      <a:accent6>
        <a:srgbClr val="61BBDF"/>
      </a:accent6>
      <a:hlink>
        <a:srgbClr val="54B948"/>
      </a:hlink>
      <a:folHlink>
        <a:srgbClr val="EF4135"/>
      </a:folHlink>
    </a:clrScheme>
    <a:fontScheme name="Default Design">
      <a:majorFont>
        <a:latin typeface="Myriad Pr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84C4"/>
        </a:accent1>
        <a:accent2>
          <a:srgbClr val="6CCFF6"/>
        </a:accent2>
        <a:accent3>
          <a:srgbClr val="FFFFFF"/>
        </a:accent3>
        <a:accent4>
          <a:srgbClr val="000000"/>
        </a:accent4>
        <a:accent5>
          <a:srgbClr val="B2C2DE"/>
        </a:accent5>
        <a:accent6>
          <a:srgbClr val="61BBDF"/>
        </a:accent6>
        <a:hlink>
          <a:srgbClr val="54B948"/>
        </a:hlink>
        <a:folHlink>
          <a:srgbClr val="EF41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1">
  <a:themeElements>
    <a:clrScheme name="Divider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vider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vide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7979</TotalTime>
  <Words>349</Words>
  <Application>Microsoft Office PowerPoint</Application>
  <PresentationFormat>Presentación en pantalla (4:3)</PresentationFormat>
  <Paragraphs>101</Paragraphs>
  <Slides>20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2" baseType="lpstr">
      <vt:lpstr>Default Design</vt:lpstr>
      <vt:lpstr>Divider1</vt:lpstr>
      <vt:lpstr>Jhonny  Zaruma  Tutor: Ing. Nelson Piedra  25-02-2014 </vt:lpstr>
      <vt:lpstr>Datos generales del proyecto</vt:lpstr>
      <vt:lpstr>Propósito del Proyecto</vt:lpstr>
      <vt:lpstr>Resultados Esperados para Practicum 4.1 </vt:lpstr>
      <vt:lpstr>Fases del Proyecto (Componentes)</vt:lpstr>
      <vt:lpstr>Detalle de componentes</vt:lpstr>
      <vt:lpstr>Detalle de componentes</vt:lpstr>
      <vt:lpstr>Detalle de componentes</vt:lpstr>
      <vt:lpstr>WS TOKENIZACION</vt:lpstr>
      <vt:lpstr>WS TOKENIZACION</vt:lpstr>
      <vt:lpstr>WS EXTRACCION DE ENTIDADES</vt:lpstr>
      <vt:lpstr>WS EXTRACCION DE ENTIDADES</vt:lpstr>
      <vt:lpstr>WS DESAMBIGUACION</vt:lpstr>
      <vt:lpstr>WS DESAMBIGUACION</vt:lpstr>
      <vt:lpstr>WS DESAMBIGUACION Y ENLACE</vt:lpstr>
      <vt:lpstr>DESAMBIGUACION Y ENLACE</vt:lpstr>
      <vt:lpstr>Detalle de componentes</vt:lpstr>
      <vt:lpstr>Aportes de la tesis </vt:lpstr>
      <vt:lpstr>Preguntas ??</vt:lpstr>
      <vt:lpstr>Muchas Gracias </vt:lpstr>
    </vt:vector>
  </TitlesOfParts>
  <Company>Tata Consultancy Services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Jorge</cp:lastModifiedBy>
  <cp:revision>516</cp:revision>
  <cp:lastPrinted>2014-02-24T21:51:11Z</cp:lastPrinted>
  <dcterms:created xsi:type="dcterms:W3CDTF">2014-02-10T15:07:26Z</dcterms:created>
  <dcterms:modified xsi:type="dcterms:W3CDTF">2014-04-11T22:31:25Z</dcterms:modified>
</cp:coreProperties>
</file>