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73" r:id="rId10"/>
    <p:sldId id="374" r:id="rId11"/>
    <p:sldId id="375" r:id="rId12"/>
    <p:sldId id="376" r:id="rId13"/>
    <p:sldId id="362" r:id="rId14"/>
    <p:sldId id="347" r:id="rId15"/>
    <p:sldId id="350" r:id="rId16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2104" y="-1200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Estado del Arte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454B8A60-EA02-6C4E-BE42-9F99FBD3228F}">
      <dgm:prSet phldrT="[Texto]"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B4448EE4-B362-8340-8AB3-BBFE41D8922F}" type="parTrans" cxnId="{9100C747-ED1E-4D4D-A256-689CF0C575E3}">
      <dgm:prSet/>
      <dgm:spPr/>
      <dgm:t>
        <a:bodyPr/>
        <a:lstStyle/>
        <a:p>
          <a:endParaRPr lang="es-ES"/>
        </a:p>
      </dgm:t>
    </dgm:pt>
    <dgm:pt modelId="{5E22F887-5B93-CA4F-9162-B49018CAB39C}" type="sibTrans" cxnId="{9100C747-ED1E-4D4D-A256-689CF0C575E3}">
      <dgm:prSet/>
      <dgm:spPr/>
      <dgm:t>
        <a:bodyPr/>
        <a:lstStyle/>
        <a:p>
          <a:endParaRPr lang="es-ES"/>
        </a:p>
      </dgm:t>
    </dgm:pt>
    <dgm:pt modelId="{9B54C6BB-365F-954F-A75C-1806E798F7C3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61FCCB0A-1EF9-B34C-BA92-ACC707B372D4}" type="parTrans" cxnId="{37BB0345-5E37-7F49-8C36-7169EFCE5C36}">
      <dgm:prSet/>
      <dgm:spPr/>
      <dgm:t>
        <a:bodyPr/>
        <a:lstStyle/>
        <a:p>
          <a:endParaRPr lang="es-ES"/>
        </a:p>
      </dgm:t>
    </dgm:pt>
    <dgm:pt modelId="{E83B81BA-F0EA-6848-B3BA-BE831A3B8C3B}" type="sibTrans" cxnId="{37BB0345-5E37-7F49-8C36-7169EFCE5C36}">
      <dgm:prSet/>
      <dgm:spPr/>
      <dgm:t>
        <a:bodyPr/>
        <a:lstStyle/>
        <a:p>
          <a:endParaRPr lang="es-ES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 custLinFactNeighborX="581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6337A400-1933-8A4D-AFA7-0587BB38B0F9}" type="presOf" srcId="{454B8A60-EA02-6C4E-BE42-9F99FBD3228F}" destId="{A33BF93F-4A22-BD47-B982-ED9E6DB595B6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BB0345-5E37-7F49-8C36-7169EFCE5C36}" srcId="{E0895953-413D-EA40-9010-D79FE0AB8E3F}" destId="{9B54C6BB-365F-954F-A75C-1806E798F7C3}" srcOrd="2" destOrd="0" parTransId="{61FCCB0A-1EF9-B34C-BA92-ACC707B372D4}" sibTransId="{E83B81BA-F0EA-6848-B3BA-BE831A3B8C3B}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C49C4BF9-8832-C344-9951-68A900E67F56}" type="presOf" srcId="{9B54C6BB-365F-954F-A75C-1806E798F7C3}" destId="{A33BF93F-4A22-BD47-B982-ED9E6DB595B6}" srcOrd="0" destOrd="2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9100C747-ED1E-4D4D-A256-689CF0C575E3}" srcId="{E0895953-413D-EA40-9010-D79FE0AB8E3F}" destId="{454B8A60-EA02-6C4E-BE42-9F99FBD3228F}" srcOrd="1" destOrd="0" parTransId="{B4448EE4-B362-8340-8AB3-BBFE41D8922F}" sibTransId="{5E22F887-5B93-CA4F-9162-B49018CAB39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Estado del Arte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Seleccionar la tecnologías a utilizar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37281C8E-5E19-9443-B8CC-323D54BBAAC6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11BE7DA1-E3F1-CE49-B223-D7E8137B2DBE}" type="parTrans" cxnId="{CAFA082C-194C-D141-8D68-5F9B238EA13A}">
      <dgm:prSet/>
      <dgm:spPr/>
      <dgm:t>
        <a:bodyPr/>
        <a:lstStyle/>
        <a:p>
          <a:endParaRPr lang="es-ES"/>
        </a:p>
      </dgm:t>
    </dgm:pt>
    <dgm:pt modelId="{228B2B64-9538-9446-BB39-C806072CD33A}" type="sibTrans" cxnId="{CAFA082C-194C-D141-8D68-5F9B238EA13A}">
      <dgm:prSet/>
      <dgm:spPr/>
      <dgm:t>
        <a:bodyPr/>
        <a:lstStyle/>
        <a:p>
          <a:endParaRPr lang="es-ES"/>
        </a:p>
      </dgm:t>
    </dgm:pt>
    <dgm:pt modelId="{A8D0801F-EBE8-F948-81F1-CB703CE76717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solución</a:t>
          </a:r>
          <a:endParaRPr lang="es-ES_tradnl" sz="2400" dirty="0"/>
        </a:p>
      </dgm:t>
    </dgm:pt>
    <dgm:pt modelId="{BB491F28-DF63-D94D-95C6-263089F6EF21}" type="parTrans" cxnId="{8C9A3490-42A6-2445-8B03-1B939DBD088A}">
      <dgm:prSet/>
      <dgm:spPr/>
      <dgm:t>
        <a:bodyPr/>
        <a:lstStyle/>
        <a:p>
          <a:endParaRPr lang="es-ES"/>
        </a:p>
      </dgm:t>
    </dgm:pt>
    <dgm:pt modelId="{C05A3788-5FF9-B348-B53F-C21BCDCB1AE5}" type="sibTrans" cxnId="{8C9A3490-42A6-2445-8B03-1B939DBD088A}">
      <dgm:prSet/>
      <dgm:spPr/>
      <dgm:t>
        <a:bodyPr/>
        <a:lstStyle/>
        <a:p>
          <a:endParaRPr lang="es-ES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BB0F9B75-8687-EF48-A69D-BA755F0EE576}" type="presOf" srcId="{276F7011-1D27-B644-B757-7CB205AE0D85}" destId="{8B14C782-AF89-0F47-9D34-C6D40538E8B7}" srcOrd="0" destOrd="7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8C9A3490-42A6-2445-8B03-1B939DBD088A}" srcId="{E38E36DC-8476-8648-95EA-7EC93365B916}" destId="{A8D0801F-EBE8-F948-81F1-CB703CE76717}" srcOrd="2" destOrd="0" parTransId="{BB491F28-DF63-D94D-95C6-263089F6EF21}" sibTransId="{C05A3788-5FF9-B348-B53F-C21BCDCB1AE5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CAFA082C-194C-D141-8D68-5F9B238EA13A}" srcId="{E38E36DC-8476-8648-95EA-7EC93365B916}" destId="{37281C8E-5E19-9443-B8CC-323D54BBAAC6}" srcOrd="1" destOrd="0" parTransId="{11BE7DA1-E3F1-CE49-B223-D7E8137B2DBE}" sibTransId="{228B2B64-9538-9446-BB39-C806072CD33A}"/>
    <dgm:cxn modelId="{5D354E11-2AFE-2F4F-B849-A19C3BBE29D1}" type="presOf" srcId="{A9337B06-23F0-A84B-9210-20B537D8F04B}" destId="{8B14C782-AF89-0F47-9D34-C6D40538E8B7}" srcOrd="0" destOrd="8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6" presId="urn:microsoft.com/office/officeart/2005/8/layout/vList2"/>
    <dgm:cxn modelId="{0026D858-8D3B-3743-A25D-C75CC7FE741A}" type="presOf" srcId="{37281C8E-5E19-9443-B8CC-323D54BBAAC6}" destId="{8B14C782-AF89-0F47-9D34-C6D40538E8B7}" srcOrd="0" destOrd="3" presId="urn:microsoft.com/office/officeart/2005/8/layout/vList2"/>
    <dgm:cxn modelId="{BEB793A1-67D8-284D-A5C8-B56A7F2271EB}" type="presOf" srcId="{FB90B8AB-C5E6-8647-B183-9B6CB29B46F4}" destId="{8B14C782-AF89-0F47-9D34-C6D40538E8B7}" srcOrd="0" destOrd="5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4A4793A3-2D74-EC47-8B02-04B8AB17C376}" type="presOf" srcId="{A8D0801F-EBE8-F948-81F1-CB703CE76717}" destId="{8B14C782-AF89-0F47-9D34-C6D40538E8B7}" srcOrd="0" destOrd="4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Vocabulario RDF para el desarrollo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smtClean="0"/>
            <a:t>Definir Ontología y Vocabulario para descripción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Ontología y Vocabulario para descripción de Servicios Web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8230494-824E-E04E-97D5-0485A04C19E8}" type="presOf" srcId="{E38E36DC-8476-8648-95EA-7EC93365B916}" destId="{8B14C782-AF89-0F47-9D34-C6D40538E8B7}" srcOrd="0" destOrd="1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2FA621F8-E89B-A345-979F-8DBABEB72A17}" type="presOf" srcId="{E0895953-413D-EA40-9010-D79FE0AB8E3F}" destId="{78C8E693-FE6C-6F46-8864-984326505708}" srcOrd="0" destOrd="0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8EB276C8-02F4-234F-BEA3-E0393A092D3A}" type="presOf" srcId="{0541EA34-580B-094F-B05A-74D64D7E8998}" destId="{8B14C782-AF89-0F47-9D34-C6D40538E8B7}" srcOrd="0" destOrd="2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ADE9DE4C-BBE2-8F47-A2F0-0B2A727F43B3}" type="presOf" srcId="{927CFBBD-7561-3441-9293-83FC6B8C6F6D}" destId="{93AD242E-5196-0644-B8AF-125C0C321C50}" srcOrd="0" destOrd="0" presId="urn:microsoft.com/office/officeart/2005/8/layout/vList2"/>
    <dgm:cxn modelId="{74FBB693-90E1-7B4C-94B0-BC8278799303}" type="presOf" srcId="{406419E1-0FFF-354F-A0D0-2719B35FB9C6}" destId="{8B14C782-AF89-0F47-9D34-C6D40538E8B7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D3EF84D7-E590-884B-9117-65F20025044F}" type="presOf" srcId="{A9337B06-23F0-A84B-9210-20B537D8F04B}" destId="{8B14C782-AF89-0F47-9D34-C6D40538E8B7}" srcOrd="0" destOrd="5" presId="urn:microsoft.com/office/officeart/2005/8/layout/vList2"/>
    <dgm:cxn modelId="{F124F628-D502-044B-B3C1-C61CC6BCEF62}" type="presOf" srcId="{FB90B8AB-C5E6-8647-B183-9B6CB29B46F4}" destId="{8B14C782-AF89-0F47-9D34-C6D40538E8B7}" srcOrd="0" destOrd="3" presId="urn:microsoft.com/office/officeart/2005/8/layout/vList2"/>
    <dgm:cxn modelId="{C21438FD-64AF-6248-89DF-C9ABD097B511}" type="presOf" srcId="{96B75234-D76B-174D-9740-A26518A7FE40}" destId="{8B14C782-AF89-0F47-9D34-C6D40538E8B7}" srcOrd="0" destOrd="4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438399FA-A989-604C-837C-90D8D456A8C9}" type="presParOf" srcId="{93AD242E-5196-0644-B8AF-125C0C321C50}" destId="{78C8E693-FE6C-6F46-8864-984326505708}" srcOrd="0" destOrd="0" presId="urn:microsoft.com/office/officeart/2005/8/layout/vList2"/>
    <dgm:cxn modelId="{63FD3EB1-D1B9-7444-A51D-B1359E4E54CB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Base de Conocimiento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smtClean="0"/>
            <a:t>Base de Conocimiento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CFF4A72B-0779-4646-A032-7C0485AF0E45}" type="presOf" srcId="{0541EA34-580B-094F-B05A-74D64D7E8998}" destId="{8B14C782-AF89-0F47-9D34-C6D40538E8B7}" srcOrd="0" destOrd="2" presId="urn:microsoft.com/office/officeart/2005/8/layout/vList2"/>
    <dgm:cxn modelId="{356F24CB-382B-BC44-8BB6-15CB5B9FBB49}" type="presOf" srcId="{E38E36DC-8476-8648-95EA-7EC93365B916}" destId="{8B14C782-AF89-0F47-9D34-C6D40538E8B7}" srcOrd="0" destOrd="1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227AB2AC-F9D5-424F-862A-A14834B63B24}" type="presOf" srcId="{406419E1-0FFF-354F-A0D0-2719B35FB9C6}" destId="{8B14C782-AF89-0F47-9D34-C6D40538E8B7}" srcOrd="0" destOrd="0" presId="urn:microsoft.com/office/officeart/2005/8/layout/vList2"/>
    <dgm:cxn modelId="{FD5526BC-1830-C842-9B54-A2C25AF6B4A6}" type="presOf" srcId="{E0895953-413D-EA40-9010-D79FE0AB8E3F}" destId="{78C8E693-FE6C-6F46-8864-984326505708}" srcOrd="0" destOrd="0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ABD813F8-B71D-3B4D-AB70-69DF61F2A97A}" type="presOf" srcId="{927CFBBD-7561-3441-9293-83FC6B8C6F6D}" destId="{93AD242E-5196-0644-B8AF-125C0C321C50}" srcOrd="0" destOrd="0" presId="urn:microsoft.com/office/officeart/2005/8/layout/vList2"/>
    <dgm:cxn modelId="{7E50DA74-EE11-AC4A-B528-DB2301D65936}" type="presOf" srcId="{A9337B06-23F0-A84B-9210-20B537D8F04B}" destId="{8B14C782-AF89-0F47-9D34-C6D40538E8B7}" srcOrd="0" destOrd="5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9BF0C45-815B-AC41-93CD-DEDECE1424DB}" type="presOf" srcId="{FB90B8AB-C5E6-8647-B183-9B6CB29B46F4}" destId="{8B14C782-AF89-0F47-9D34-C6D40538E8B7}" srcOrd="0" destOrd="3" presId="urn:microsoft.com/office/officeart/2005/8/layout/vList2"/>
    <dgm:cxn modelId="{03290B71-CC15-8A47-BE5D-55E3C14548C4}" type="presOf" srcId="{96B75234-D76B-174D-9740-A26518A7FE40}" destId="{8B14C782-AF89-0F47-9D34-C6D40538E8B7}" srcOrd="0" destOrd="4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581A6D0C-6B89-1342-95D3-B09B9FA1942B}" type="presParOf" srcId="{93AD242E-5196-0644-B8AF-125C0C321C50}" destId="{78C8E693-FE6C-6F46-8864-984326505708}" srcOrd="0" destOrd="0" presId="urn:microsoft.com/office/officeart/2005/8/layout/vList2"/>
    <dgm:cxn modelId="{AE1D649F-87C7-0643-A00B-52E0A10F0B2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Servicios Web anotados semánticamente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Definición de las librerías, estructura y precisión </a:t>
          </a:r>
          <a:endParaRPr lang="es-ES_tradnl" sz="2400" dirty="0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D880768D-5ABB-7243-8CB8-8A4A829048D8}" type="presOf" srcId="{927CFBBD-7561-3441-9293-83FC6B8C6F6D}" destId="{93AD242E-5196-0644-B8AF-125C0C321C50}" srcOrd="0" destOrd="0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BADDB233-E97D-D54E-9D20-3344289157E9}" type="presOf" srcId="{276F7011-1D27-B644-B757-7CB205AE0D85}" destId="{8B14C782-AF89-0F47-9D34-C6D40538E8B7}" srcOrd="0" destOrd="5" presId="urn:microsoft.com/office/officeart/2005/8/layout/vList2"/>
    <dgm:cxn modelId="{A345B7D1-1E9F-2043-A342-769D8841660E}" type="presOf" srcId="{E0895953-413D-EA40-9010-D79FE0AB8E3F}" destId="{78C8E693-FE6C-6F46-8864-984326505708}" srcOrd="0" destOrd="0" presId="urn:microsoft.com/office/officeart/2005/8/layout/vList2"/>
    <dgm:cxn modelId="{90F0229F-C6FB-E04A-8981-FB516DFC6F0C}" type="presOf" srcId="{FB90B8AB-C5E6-8647-B183-9B6CB29B46F4}" destId="{8B14C782-AF89-0F47-9D34-C6D40538E8B7}" srcOrd="0" destOrd="3" presId="urn:microsoft.com/office/officeart/2005/8/layout/vList2"/>
    <dgm:cxn modelId="{248BEA33-4008-BC4E-A331-278DAE61F647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DB1C4424-6779-8740-AEEB-B7C1EE851C59}" type="presOf" srcId="{0541EA34-580B-094F-B05A-74D64D7E8998}" destId="{8B14C782-AF89-0F47-9D34-C6D40538E8B7}" srcOrd="0" destOrd="2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C3AFA49D-E12E-A047-96F4-6480C74EC858}" type="presOf" srcId="{96B75234-D76B-174D-9740-A26518A7FE40}" destId="{8B14C782-AF89-0F47-9D34-C6D40538E8B7}" srcOrd="0" destOrd="4" presId="urn:microsoft.com/office/officeart/2005/8/layout/vList2"/>
    <dgm:cxn modelId="{CBA66408-7CE1-A14A-A467-ED27D38D81AD}" type="presOf" srcId="{A9337B06-23F0-A84B-9210-20B537D8F04B}" destId="{8B14C782-AF89-0F47-9D34-C6D40538E8B7}" srcOrd="0" destOrd="6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4E133F7-5B6D-3C41-83B1-51AD7FDE674A}" type="presOf" srcId="{406419E1-0FFF-354F-A0D0-2719B35FB9C6}" destId="{8B14C782-AF89-0F47-9D34-C6D40538E8B7}" srcOrd="0" destOrd="0" presId="urn:microsoft.com/office/officeart/2005/8/layout/vList2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D775421F-9325-6444-B2F5-B9818AF5EA4A}" type="presParOf" srcId="{93AD242E-5196-0644-B8AF-125C0C321C50}" destId="{78C8E693-FE6C-6F46-8864-984326505708}" srcOrd="0" destOrd="0" presId="urn:microsoft.com/office/officeart/2005/8/layout/vList2"/>
    <dgm:cxn modelId="{A5827F59-6BF4-DD4C-995F-F71CBF777B17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Cliente App para la integración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App para integrar todos los Servicios Web creados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Prototipo para integración de WS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935253B-F8DE-5E4A-8860-C5E3684DA65A}" type="presOf" srcId="{E0895953-413D-EA40-9010-D79FE0AB8E3F}" destId="{78C8E693-FE6C-6F46-8864-984326505708}" srcOrd="0" destOrd="0" presId="urn:microsoft.com/office/officeart/2005/8/layout/vList2"/>
    <dgm:cxn modelId="{10236E29-26DE-AD47-B615-1D6E392AF588}" type="presOf" srcId="{927CFBBD-7561-3441-9293-83FC6B8C6F6D}" destId="{93AD242E-5196-0644-B8AF-125C0C321C50}" srcOrd="0" destOrd="0" presId="urn:microsoft.com/office/officeart/2005/8/layout/vList2"/>
    <dgm:cxn modelId="{86678094-E766-B844-A6C8-F3152C62C440}" type="presOf" srcId="{FB90B8AB-C5E6-8647-B183-9B6CB29B46F4}" destId="{8B14C782-AF89-0F47-9D34-C6D40538E8B7}" srcOrd="0" destOrd="3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015BE776-E27D-444C-8895-C7BBD9A31DAF}" type="presOf" srcId="{B403F99C-EAFE-E840-BB4E-733B0C55CB63}" destId="{8B14C782-AF89-0F47-9D34-C6D40538E8B7}" srcOrd="0" destOrd="8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0B83FCAF-7156-294E-BEAA-E71AD6A01A3F}" type="presOf" srcId="{276F7011-1D27-B644-B757-7CB205AE0D85}" destId="{8B14C782-AF89-0F47-9D34-C6D40538E8B7}" srcOrd="0" destOrd="6" presId="urn:microsoft.com/office/officeart/2005/8/layout/vList2"/>
    <dgm:cxn modelId="{42AF09FF-35CA-CB46-A698-CAA916C76BF0}" type="presOf" srcId="{A9337B06-23F0-A84B-9210-20B537D8F04B}" destId="{8B14C782-AF89-0F47-9D34-C6D40538E8B7}" srcOrd="0" destOrd="7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6FAB6EED-08F7-F640-AE63-F01BCFEF714B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CEA3D3CC-BABA-2A4C-AB72-1F33694B44D2}" type="presOf" srcId="{96B75234-D76B-174D-9740-A26518A7FE40}" destId="{8B14C782-AF89-0F47-9D34-C6D40538E8B7}" srcOrd="0" destOrd="5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A7C95D3-AF1B-A541-B99B-568B8B9104D9}" type="presOf" srcId="{406419E1-0FFF-354F-A0D0-2719B35FB9C6}" destId="{8B14C782-AF89-0F47-9D34-C6D40538E8B7}" srcOrd="0" destOrd="0" presId="urn:microsoft.com/office/officeart/2005/8/layout/vList2"/>
    <dgm:cxn modelId="{65475A8D-83F4-5143-A95E-CA75E268FC71}" type="presOf" srcId="{BD189C17-9E7B-A047-8CB0-B2A3C34AC3DA}" destId="{8B14C782-AF89-0F47-9D34-C6D40538E8B7}" srcOrd="0" destOrd="4" presId="urn:microsoft.com/office/officeart/2005/8/layout/vList2"/>
    <dgm:cxn modelId="{B4227622-5C12-7742-8948-ACEA1F2E2CA6}" type="presOf" srcId="{0541EA34-580B-094F-B05A-74D64D7E8998}" destId="{8B14C782-AF89-0F47-9D34-C6D40538E8B7}" srcOrd="0" destOrd="2" presId="urn:microsoft.com/office/officeart/2005/8/layout/vList2"/>
    <dgm:cxn modelId="{11754162-422B-F745-B36E-942FEE7F022A}" type="presParOf" srcId="{93AD242E-5196-0644-B8AF-125C0C321C50}" destId="{78C8E693-FE6C-6F46-8864-984326505708}" srcOrd="0" destOrd="0" presId="urn:microsoft.com/office/officeart/2005/8/layout/vList2"/>
    <dgm:cxn modelId="{94B44B1E-3AFD-C24D-9866-527C234933E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1770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075" y="38781"/>
        <a:ext cx="8400175" cy="389580"/>
      </dsp:txXfrm>
    </dsp:sp>
    <dsp:sp modelId="{A33BF93F-4A22-BD47-B982-ED9E6DB595B6}">
      <dsp:nvSpPr>
        <dsp:cNvPr id="0" name=""/>
        <dsp:cNvSpPr/>
      </dsp:nvSpPr>
      <dsp:spPr>
        <a:xfrm>
          <a:off x="0" y="449436"/>
          <a:ext cx="8442325" cy="8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Estado del Arte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0" y="449436"/>
        <a:ext cx="8442325" cy="801090"/>
      </dsp:txXfrm>
    </dsp:sp>
    <dsp:sp modelId="{0CDEF05D-24F6-F14A-AAB2-C23247B416CE}">
      <dsp:nvSpPr>
        <dsp:cNvPr id="0" name=""/>
        <dsp:cNvSpPr/>
      </dsp:nvSpPr>
      <dsp:spPr>
        <a:xfrm>
          <a:off x="0" y="125052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075" y="1271601"/>
        <a:ext cx="8400175" cy="389580"/>
      </dsp:txXfrm>
    </dsp:sp>
    <dsp:sp modelId="{DBD3C224-E551-D240-AA2B-D1A316CE8069}">
      <dsp:nvSpPr>
        <dsp:cNvPr id="0" name=""/>
        <dsp:cNvSpPr/>
      </dsp:nvSpPr>
      <dsp:spPr>
        <a:xfrm>
          <a:off x="0" y="168225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682256"/>
        <a:ext cx="8442325" cy="298080"/>
      </dsp:txXfrm>
    </dsp:sp>
    <dsp:sp modelId="{6A5DBAD4-4E17-4481-A242-DC08FEF02B49}">
      <dsp:nvSpPr>
        <dsp:cNvPr id="0" name=""/>
        <dsp:cNvSpPr/>
      </dsp:nvSpPr>
      <dsp:spPr>
        <a:xfrm>
          <a:off x="0" y="198033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075" y="2001411"/>
        <a:ext cx="8400175" cy="389580"/>
      </dsp:txXfrm>
    </dsp:sp>
    <dsp:sp modelId="{FE1FD1A0-A7CC-445B-AB0F-04CE43F06316}">
      <dsp:nvSpPr>
        <dsp:cNvPr id="0" name=""/>
        <dsp:cNvSpPr/>
      </dsp:nvSpPr>
      <dsp:spPr>
        <a:xfrm>
          <a:off x="0" y="241206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412066"/>
        <a:ext cx="8442325" cy="298080"/>
      </dsp:txXfrm>
    </dsp:sp>
    <dsp:sp modelId="{9E8EAC9C-41AA-41B2-A788-A2F7CB4F9F00}">
      <dsp:nvSpPr>
        <dsp:cNvPr id="0" name=""/>
        <dsp:cNvSpPr/>
      </dsp:nvSpPr>
      <dsp:spPr>
        <a:xfrm>
          <a:off x="0" y="271014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075" y="2731221"/>
        <a:ext cx="8400175" cy="389580"/>
      </dsp:txXfrm>
    </dsp:sp>
    <dsp:sp modelId="{D36091E5-5420-4C08-9740-46E02AFC485C}">
      <dsp:nvSpPr>
        <dsp:cNvPr id="0" name=""/>
        <dsp:cNvSpPr/>
      </dsp:nvSpPr>
      <dsp:spPr>
        <a:xfrm>
          <a:off x="0" y="3141876"/>
          <a:ext cx="8442325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141876"/>
        <a:ext cx="8442325" cy="1080540"/>
      </dsp:txXfrm>
    </dsp:sp>
    <dsp:sp modelId="{7A2BA35E-57DB-43F3-85DE-2820443CDE85}">
      <dsp:nvSpPr>
        <dsp:cNvPr id="0" name=""/>
        <dsp:cNvSpPr/>
      </dsp:nvSpPr>
      <dsp:spPr>
        <a:xfrm>
          <a:off x="0" y="4222416"/>
          <a:ext cx="8442325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075" y="4243491"/>
        <a:ext cx="8400175" cy="389580"/>
      </dsp:txXfrm>
    </dsp:sp>
    <dsp:sp modelId="{B31E9A4D-87E5-4A60-A5B1-A569D81C835C}">
      <dsp:nvSpPr>
        <dsp:cNvPr id="0" name=""/>
        <dsp:cNvSpPr/>
      </dsp:nvSpPr>
      <dsp:spPr>
        <a:xfrm>
          <a:off x="0" y="4654146"/>
          <a:ext cx="84423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654146"/>
        <a:ext cx="8442325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Estado del Arte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solución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Seleccionar la tecnologías a utilizar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031152"/>
        <a:ext cx="8442325" cy="362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18956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Vocabulario RDF para el desarrollo del WS</a:t>
          </a:r>
          <a:endParaRPr lang="es-ES_tradnl" sz="2400" b="1" kern="1200" dirty="0"/>
        </a:p>
      </dsp:txBody>
      <dsp:txXfrm>
        <a:off x="59399" y="24896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406363"/>
          <a:ext cx="8442325" cy="309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smtClean="0"/>
            <a:t>Definir Ontología y Vocabulario para descripción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Ontología y Vocabulario para descripción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406363"/>
        <a:ext cx="8442325" cy="3094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525937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Base de Conocimiento</a:t>
          </a:r>
          <a:endParaRPr lang="es-ES_tradnl" sz="2400" b="1" kern="1200" dirty="0"/>
        </a:p>
      </dsp:txBody>
      <dsp:txXfrm>
        <a:off x="59399" y="585336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742738"/>
          <a:ext cx="8442325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smtClean="0"/>
            <a:t>Base de Conocimiento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742738"/>
        <a:ext cx="8442325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4113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59399" y="383512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540913"/>
          <a:ext cx="8442325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Servicios Web anotados semánticamente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Definición de las librerías, estructura y precisión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</dsp:txBody>
      <dsp:txXfrm>
        <a:off x="0" y="1540913"/>
        <a:ext cx="8442325" cy="2825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8992"/>
          <a:ext cx="8442325" cy="992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Cliente App para la integración del WS</a:t>
          </a:r>
          <a:endParaRPr lang="es-ES_tradnl" sz="2400" b="1" kern="1200" dirty="0"/>
        </a:p>
      </dsp:txBody>
      <dsp:txXfrm>
        <a:off x="48433" y="87425"/>
        <a:ext cx="8345459" cy="895294"/>
      </dsp:txXfrm>
    </dsp:sp>
    <dsp:sp modelId="{8B14C782-AF89-0F47-9D34-C6D40538E8B7}">
      <dsp:nvSpPr>
        <dsp:cNvPr id="0" name=""/>
        <dsp:cNvSpPr/>
      </dsp:nvSpPr>
      <dsp:spPr>
        <a:xfrm>
          <a:off x="0" y="1031152"/>
          <a:ext cx="8442325" cy="362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App para integrar todos los Servicios Web creados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Prototipo para integración de WS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031152"/>
        <a:ext cx="8442325" cy="36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25/02/14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25 febrero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25 febrero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3968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82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44155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619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</a:t>
            </a:r>
            <a:r>
              <a:rPr lang="es-EC" dirty="0" smtClean="0"/>
              <a:t>Conocimiento</a:t>
            </a:r>
            <a:endParaRPr lang="es-EC" dirty="0"/>
          </a:p>
          <a:p>
            <a:r>
              <a:rPr lang="es-EC" dirty="0"/>
              <a:t>Servicios </a:t>
            </a:r>
            <a:r>
              <a:rPr lang="es-EC" dirty="0" smtClean="0"/>
              <a:t>Web anotados semánticamente</a:t>
            </a:r>
            <a:endParaRPr lang="es-EC" dirty="0"/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</a:t>
            </a:r>
            <a:r>
              <a:rPr lang="es-ES_tradnl" dirty="0" smtClean="0"/>
              <a:t>tesis</a:t>
            </a:r>
            <a:endParaRPr lang="es-ES_tradnl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342900" y="1175805"/>
            <a:ext cx="8442325" cy="3040596"/>
          </a:xfrm>
        </p:spPr>
        <p:txBody>
          <a:bodyPr/>
          <a:lstStyle/>
          <a:p>
            <a:r>
              <a:rPr lang="es-ES_tradnl" sz="2000" dirty="0" smtClean="0"/>
              <a:t>Propósito:</a:t>
            </a:r>
          </a:p>
          <a:p>
            <a:pPr marL="0" indent="0">
              <a:buNone/>
            </a:pPr>
            <a:r>
              <a:rPr lang="es-ES_tradnl" sz="2000" dirty="0" smtClean="0"/>
              <a:t>	Desarrollar </a:t>
            </a:r>
            <a:r>
              <a:rPr lang="es-ES_tradnl" sz="2000" dirty="0"/>
              <a:t>Servicios Web que extraigan </a:t>
            </a:r>
            <a:r>
              <a:rPr lang="es-ES_tradnl" sz="2000" dirty="0" smtClean="0"/>
              <a:t>	</a:t>
            </a:r>
            <a:r>
              <a:rPr lang="es-ES_tradnl" sz="2000" dirty="0" smtClean="0"/>
              <a:t>entidades a </a:t>
            </a:r>
            <a:r>
              <a:rPr lang="es-ES_tradnl" sz="2000" dirty="0"/>
              <a:t>partir del contenido HTML, el piloto se </a:t>
            </a:r>
            <a:r>
              <a:rPr lang="es-ES_tradnl" sz="2000" dirty="0" smtClean="0"/>
              <a:t>	ejecutará </a:t>
            </a:r>
            <a:r>
              <a:rPr lang="es-ES_tradnl" sz="2000" dirty="0"/>
              <a:t>sobre contenidos </a:t>
            </a:r>
            <a:r>
              <a:rPr lang="es-ES_tradnl" sz="2000" dirty="0" smtClean="0"/>
              <a:t>OCW</a:t>
            </a:r>
          </a:p>
          <a:p>
            <a:pPr marL="0" indent="0">
              <a:buNone/>
            </a:pPr>
            <a:endParaRPr lang="es-ES_tradnl" sz="2000" dirty="0"/>
          </a:p>
          <a:p>
            <a:r>
              <a:rPr lang="es-ES_tradnl" sz="2000" dirty="0" smtClean="0"/>
              <a:t>Fecha de inicio del Proyecto:</a:t>
            </a:r>
          </a:p>
          <a:p>
            <a:pPr lvl="1"/>
            <a:r>
              <a:rPr lang="es-ES_tradnl" sz="1800" dirty="0" smtClean="0"/>
              <a:t>28/11/2014</a:t>
            </a:r>
          </a:p>
          <a:p>
            <a:r>
              <a:rPr lang="es-ES_tradnl" sz="2000" dirty="0" smtClean="0"/>
              <a:t>Fecha de finalización del Proyecto:</a:t>
            </a:r>
          </a:p>
          <a:p>
            <a:pPr lvl="1"/>
            <a:r>
              <a:rPr lang="es-ES_tradnl" sz="1800" dirty="0" smtClean="0"/>
              <a:t>28/05/2014</a:t>
            </a:r>
          </a:p>
          <a:p>
            <a:endParaRPr lang="es-ES_tradnl" sz="2000" dirty="0" smtClean="0"/>
          </a:p>
          <a:p>
            <a:endParaRPr lang="es-ES_tradnl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9218" y="4138295"/>
            <a:ext cx="5396230" cy="2239010"/>
          </a:xfrm>
          <a:prstGeom prst="rect">
            <a:avLst/>
          </a:prstGeom>
          <a:ln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Servicios Web</a:t>
            </a:r>
            <a:endParaRPr lang="es-EC" dirty="0" smtClean="0"/>
          </a:p>
          <a:p>
            <a:pPr lvl="1"/>
            <a:r>
              <a:rPr lang="es-ES_tradnl" dirty="0" smtClean="0"/>
              <a:t>WS para Tokenización</a:t>
            </a:r>
          </a:p>
          <a:p>
            <a:pPr lvl="1"/>
            <a:r>
              <a:rPr lang="es-ES_tradnl" dirty="0" smtClean="0"/>
              <a:t>WS para Extracción de entidades</a:t>
            </a:r>
          </a:p>
          <a:p>
            <a:pPr lvl="1"/>
            <a:r>
              <a:rPr lang="es-ES_tradnl" dirty="0" smtClean="0"/>
              <a:t>WS para Desambiguación y Limpieza</a:t>
            </a:r>
          </a:p>
          <a:p>
            <a:pPr lvl="1"/>
            <a:r>
              <a:rPr lang="es-ES_tradnl" dirty="0" smtClean="0"/>
              <a:t>WS para Enlace con LOD-Cloud</a:t>
            </a:r>
            <a:endParaRPr lang="es-ES_tradnl" dirty="0"/>
          </a:p>
          <a:p>
            <a:r>
              <a:rPr lang="es-ES_tradnl" dirty="0" smtClean="0"/>
              <a:t>Creación de App Cliente, para integración de los WS Prototipo para integración de WS</a:t>
            </a:r>
            <a:endParaRPr lang="es-EC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283686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89816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52849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780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7697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921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400</Words>
  <Application>Microsoft Macintosh PowerPoint</Application>
  <PresentationFormat>Presentación en pantalla (4:3)</PresentationFormat>
  <Paragraphs>113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Detalle de componentes</vt:lpstr>
      <vt:lpstr>Detalle de componentes</vt:lpstr>
      <vt:lpstr>Aportes de la tesis 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utpl</cp:lastModifiedBy>
  <cp:revision>505</cp:revision>
  <cp:lastPrinted>2014-02-24T21:51:11Z</cp:lastPrinted>
  <dcterms:created xsi:type="dcterms:W3CDTF">2014-02-10T15:07:26Z</dcterms:created>
  <dcterms:modified xsi:type="dcterms:W3CDTF">2014-02-25T15:14:28Z</dcterms:modified>
</cp:coreProperties>
</file>