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7"/>
  </p:notesMasterIdLst>
  <p:handoutMasterIdLst>
    <p:handoutMasterId r:id="rId18"/>
  </p:handoutMasterIdLst>
  <p:sldIdLst>
    <p:sldId id="271" r:id="rId3"/>
    <p:sldId id="352" r:id="rId4"/>
    <p:sldId id="351" r:id="rId5"/>
    <p:sldId id="354" r:id="rId6"/>
    <p:sldId id="365" r:id="rId7"/>
    <p:sldId id="363" r:id="rId8"/>
    <p:sldId id="368" r:id="rId9"/>
    <p:sldId id="369" r:id="rId10"/>
    <p:sldId id="370" r:id="rId11"/>
    <p:sldId id="371" r:id="rId12"/>
    <p:sldId id="362" r:id="rId13"/>
    <p:sldId id="372" r:id="rId14"/>
    <p:sldId id="347" r:id="rId15"/>
    <p:sldId id="350" r:id="rId16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BB034"/>
    <a:srgbClr val="EF4135"/>
    <a:srgbClr val="000000"/>
    <a:srgbClr val="FFDD00"/>
    <a:srgbClr val="C1D72F"/>
    <a:srgbClr val="54B948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2" autoAdjust="0"/>
    <p:restoredTop sz="94660"/>
  </p:normalViewPr>
  <p:slideViewPr>
    <p:cSldViewPr snapToGrid="0">
      <p:cViewPr>
        <p:scale>
          <a:sx n="75" d="100"/>
          <a:sy n="75" d="100"/>
        </p:scale>
        <p:origin x="-2104" y="-1200"/>
      </p:cViewPr>
      <p:guideLst>
        <p:guide orient="horz" pos="2160"/>
        <p:guide orient="horz" pos="548"/>
        <p:guide orient="horz" pos="4170"/>
        <p:guide orient="horz" pos="2391"/>
        <p:guide orient="horz" pos="1060"/>
        <p:guide orient="horz" pos="2556"/>
        <p:guide orient="horz" pos="3962"/>
        <p:guide orient="horz" pos="4098"/>
        <p:guide pos="2880"/>
        <p:guide pos="5534"/>
        <p:guide pos="221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0"/>
    </p:cViewPr>
  </p:sorterViewPr>
  <p:notesViewPr>
    <p:cSldViewPr snapToGrid="0">
      <p:cViewPr varScale="1">
        <p:scale>
          <a:sx n="52" d="100"/>
          <a:sy n="52" d="100"/>
        </p:scale>
        <p:origin x="-1908" y="-84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S_tradnl" sz="2400" b="1" dirty="0" smtClean="0"/>
            <a:t>Nombre Fase 1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Entregable 1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DDE15867-3C8B-5D43-A30E-7EA15E339988}">
      <dgm:prSet phldrT="[Texto]" custT="1"/>
      <dgm:spPr/>
      <dgm:t>
        <a:bodyPr/>
        <a:lstStyle/>
        <a:p>
          <a:r>
            <a:rPr lang="es-ES_tradnl" sz="2400" b="1" dirty="0" smtClean="0"/>
            <a:t>Nombre Fase 2</a:t>
          </a:r>
          <a:endParaRPr lang="es-ES_tradnl" sz="2400" b="1" dirty="0"/>
        </a:p>
      </dgm:t>
    </dgm:pt>
    <dgm:pt modelId="{E5145357-9447-4046-B0AA-CE9609B6F9D6}" type="parTrans" cxnId="{D6577CFD-B203-4A46-923E-4A0E4BFE1CCA}">
      <dgm:prSet/>
      <dgm:spPr/>
      <dgm:t>
        <a:bodyPr/>
        <a:lstStyle/>
        <a:p>
          <a:endParaRPr lang="es-ES_tradnl"/>
        </a:p>
      </dgm:t>
    </dgm:pt>
    <dgm:pt modelId="{38A681F6-7826-104E-88B0-183044E4D255}" type="sibTrans" cxnId="{D6577CFD-B203-4A46-923E-4A0E4BFE1CCA}">
      <dgm:prSet/>
      <dgm:spPr/>
      <dgm:t>
        <a:bodyPr/>
        <a:lstStyle/>
        <a:p>
          <a:endParaRPr lang="es-ES_tradnl"/>
        </a:p>
      </dgm:t>
    </dgm:pt>
    <dgm:pt modelId="{92BFF5F7-5F7D-2E48-855A-ABD8D68F5A9F}">
      <dgm:prSet phldrT="[Texto]" custT="1"/>
      <dgm:spPr/>
      <dgm:t>
        <a:bodyPr/>
        <a:lstStyle/>
        <a:p>
          <a:r>
            <a:rPr lang="es-ES_tradnl" sz="2400" dirty="0" smtClean="0"/>
            <a:t>Entregable 1</a:t>
          </a:r>
          <a:endParaRPr lang="es-ES_tradnl" sz="2400" dirty="0"/>
        </a:p>
      </dgm:t>
    </dgm:pt>
    <dgm:pt modelId="{5C310C28-2B3A-B542-A7BB-F27F25EE9A53}" type="parTrans" cxnId="{E01CC956-A713-FC4D-A38D-1C6B23E24666}">
      <dgm:prSet/>
      <dgm:spPr/>
      <dgm:t>
        <a:bodyPr/>
        <a:lstStyle/>
        <a:p>
          <a:endParaRPr lang="es-ES_tradnl"/>
        </a:p>
      </dgm:t>
    </dgm:pt>
    <dgm:pt modelId="{93FA8EFE-C910-CE42-BE26-468525015BDC}" type="sibTrans" cxnId="{E01CC956-A713-FC4D-A38D-1C6B23E24666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dirty="0" smtClean="0"/>
            <a:t>Entregable 2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63F9090A-6549-0545-84AA-0D2DA9FBC096}">
      <dgm:prSet phldrT="[Texto]" custT="1"/>
      <dgm:spPr/>
      <dgm:t>
        <a:bodyPr/>
        <a:lstStyle/>
        <a:p>
          <a:r>
            <a:rPr lang="es-ES_tradnl" sz="2400" dirty="0" smtClean="0"/>
            <a:t>Entregable 2</a:t>
          </a:r>
          <a:endParaRPr lang="es-ES_tradnl" sz="2400" dirty="0"/>
        </a:p>
      </dgm:t>
    </dgm:pt>
    <dgm:pt modelId="{6F2AE2FF-180C-6348-B527-119951BD210D}" type="parTrans" cxnId="{F31B04D8-DED1-9E4F-9565-CAFDD35C170C}">
      <dgm:prSet/>
      <dgm:spPr/>
      <dgm:t>
        <a:bodyPr/>
        <a:lstStyle/>
        <a:p>
          <a:endParaRPr lang="es-ES_tradnl"/>
        </a:p>
      </dgm:t>
    </dgm:pt>
    <dgm:pt modelId="{12465072-4FF0-0342-97E5-2A7E6A91AF59}" type="sibTrans" cxnId="{F31B04D8-DED1-9E4F-9565-CAFDD35C170C}">
      <dgm:prSet/>
      <dgm:spPr/>
      <dgm:t>
        <a:bodyPr/>
        <a:lstStyle/>
        <a:p>
          <a:endParaRPr lang="es-ES_tradnl"/>
        </a:p>
      </dgm:t>
    </dgm:pt>
    <dgm:pt modelId="{EA311203-FF31-764D-BA8C-692C8C262239}">
      <dgm:prSet phldrT="[Texto]" custT="1"/>
      <dgm:spPr/>
      <dgm:t>
        <a:bodyPr/>
        <a:lstStyle/>
        <a:p>
          <a:r>
            <a:rPr lang="es-ES_tradnl" sz="2400" b="1" dirty="0" smtClean="0"/>
            <a:t>Nombre Fase 3</a:t>
          </a:r>
          <a:endParaRPr lang="es-ES_tradnl" sz="2400" dirty="0"/>
        </a:p>
      </dgm:t>
    </dgm:pt>
    <dgm:pt modelId="{D49EAE68-9307-DB4A-A725-7C160720A43A}" type="parTrans" cxnId="{9979A3A3-7521-9D4B-A267-EBEDC124CAC5}">
      <dgm:prSet/>
      <dgm:spPr/>
      <dgm:t>
        <a:bodyPr/>
        <a:lstStyle/>
        <a:p>
          <a:endParaRPr lang="es-ES_tradnl"/>
        </a:p>
      </dgm:t>
    </dgm:pt>
    <dgm:pt modelId="{9AF8A73C-7D74-5B41-8335-1DFEC0B62A87}" type="sibTrans" cxnId="{9979A3A3-7521-9D4B-A267-EBEDC124CAC5}">
      <dgm:prSet/>
      <dgm:spPr/>
      <dgm:t>
        <a:bodyPr/>
        <a:lstStyle/>
        <a:p>
          <a:endParaRPr lang="es-ES_tradnl"/>
        </a:p>
      </dgm:t>
    </dgm:pt>
    <dgm:pt modelId="{62D99AE4-E350-0C45-93C9-3C2E0D0B4208}">
      <dgm:prSet phldrT="[Texto]" custT="1"/>
      <dgm:spPr/>
      <dgm:t>
        <a:bodyPr/>
        <a:lstStyle/>
        <a:p>
          <a:r>
            <a:rPr lang="es-ES_tradnl" sz="2400" dirty="0" smtClean="0"/>
            <a:t>Entregable 1</a:t>
          </a:r>
          <a:endParaRPr lang="es-ES_tradnl" sz="2400" dirty="0"/>
        </a:p>
      </dgm:t>
    </dgm:pt>
    <dgm:pt modelId="{E3B799B9-9DDB-4248-8E78-1C1CDD312FDD}" type="parTrans" cxnId="{53ADA91A-8D7D-7C4D-B064-949C310C387E}">
      <dgm:prSet/>
      <dgm:spPr/>
      <dgm:t>
        <a:bodyPr/>
        <a:lstStyle/>
        <a:p>
          <a:endParaRPr lang="es-ES_tradnl"/>
        </a:p>
      </dgm:t>
    </dgm:pt>
    <dgm:pt modelId="{74C050F9-3CDD-224A-B1EC-3542028A7B52}" type="sibTrans" cxnId="{53ADA91A-8D7D-7C4D-B064-949C310C387E}">
      <dgm:prSet/>
      <dgm:spPr/>
      <dgm:t>
        <a:bodyPr/>
        <a:lstStyle/>
        <a:p>
          <a:endParaRPr lang="es-ES_tradnl"/>
        </a:p>
      </dgm:t>
    </dgm:pt>
    <dgm:pt modelId="{B412106C-86EA-AE45-BA82-EF6AEDD1C0B1}">
      <dgm:prSet phldrT="[Texto]" custT="1"/>
      <dgm:spPr/>
      <dgm:t>
        <a:bodyPr/>
        <a:lstStyle/>
        <a:p>
          <a:r>
            <a:rPr lang="es-ES_tradnl" sz="2400" dirty="0" smtClean="0"/>
            <a:t>Entregable 2</a:t>
          </a:r>
          <a:endParaRPr lang="es-ES_tradnl" sz="2400" dirty="0"/>
        </a:p>
      </dgm:t>
    </dgm:pt>
    <dgm:pt modelId="{D4354B2F-C94E-8245-81CA-2DFE448BD4D8}" type="parTrans" cxnId="{C60603E3-671B-F245-9A84-C3EBD9AF82EC}">
      <dgm:prSet/>
      <dgm:spPr/>
      <dgm:t>
        <a:bodyPr/>
        <a:lstStyle/>
        <a:p>
          <a:endParaRPr lang="es-ES_tradnl"/>
        </a:p>
      </dgm:t>
    </dgm:pt>
    <dgm:pt modelId="{B7F589A9-7AA8-7B45-807C-0D9475BAEBFC}" type="sibTrans" cxnId="{C60603E3-671B-F245-9A84-C3EBD9AF82EC}">
      <dgm:prSet/>
      <dgm:spPr/>
      <dgm:t>
        <a:bodyPr/>
        <a:lstStyle/>
        <a:p>
          <a:endParaRPr lang="es-ES_tradnl"/>
        </a:p>
      </dgm:t>
    </dgm:pt>
    <dgm:pt modelId="{CC70B8A7-1F3F-8C41-9594-C9064B82171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431B1631-8A73-8948-8367-E15382D6D97A}" type="pres">
      <dgm:prSet presAssocID="{E0895953-413D-EA40-9010-D79FE0AB8E3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33BF93F-4A22-BD47-B982-ED9E6DB595B6}" type="pres">
      <dgm:prSet presAssocID="{E0895953-413D-EA40-9010-D79FE0AB8E3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E907E970-5DB0-ED44-ACE1-855D47AA586A}" type="pres">
      <dgm:prSet presAssocID="{DDE15867-3C8B-5D43-A30E-7EA15E33998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86995FA-7988-7F43-A9EB-A6D62B20E2D5}" type="pres">
      <dgm:prSet presAssocID="{DDE15867-3C8B-5D43-A30E-7EA15E339988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CDEF05D-24F6-F14A-AAB2-C23247B416CE}" type="pres">
      <dgm:prSet presAssocID="{EA311203-FF31-764D-BA8C-692C8C26223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BD3C224-E551-D240-AA2B-D1A316CE8069}" type="pres">
      <dgm:prSet presAssocID="{EA311203-FF31-764D-BA8C-692C8C262239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37A9E8F8-D508-6D49-B412-828E977898EC}" type="presOf" srcId="{63F9090A-6549-0545-84AA-0D2DA9FBC096}" destId="{D86995FA-7988-7F43-A9EB-A6D62B20E2D5}" srcOrd="0" destOrd="1" presId="urn:microsoft.com/office/officeart/2005/8/layout/vList2"/>
    <dgm:cxn modelId="{2E592EBF-6F6C-B848-B690-4FC8FAE11571}" type="presOf" srcId="{E0895953-413D-EA40-9010-D79FE0AB8E3F}" destId="{431B1631-8A73-8948-8367-E15382D6D97A}" srcOrd="0" destOrd="0" presId="urn:microsoft.com/office/officeart/2005/8/layout/vList2"/>
    <dgm:cxn modelId="{D6577CFD-B203-4A46-923E-4A0E4BFE1CCA}" srcId="{927CFBBD-7561-3441-9293-83FC6B8C6F6D}" destId="{DDE15867-3C8B-5D43-A30E-7EA15E339988}" srcOrd="1" destOrd="0" parTransId="{E5145357-9447-4046-B0AA-CE9609B6F9D6}" sibTransId="{38A681F6-7826-104E-88B0-183044E4D255}"/>
    <dgm:cxn modelId="{E01CC956-A713-FC4D-A38D-1C6B23E24666}" srcId="{DDE15867-3C8B-5D43-A30E-7EA15E339988}" destId="{92BFF5F7-5F7D-2E48-855A-ABD8D68F5A9F}" srcOrd="0" destOrd="0" parTransId="{5C310C28-2B3A-B542-A7BB-F27F25EE9A53}" sibTransId="{93FA8EFE-C910-CE42-BE26-468525015BDC}"/>
    <dgm:cxn modelId="{F31B04D8-DED1-9E4F-9565-CAFDD35C170C}" srcId="{DDE15867-3C8B-5D43-A30E-7EA15E339988}" destId="{63F9090A-6549-0545-84AA-0D2DA9FBC096}" srcOrd="1" destOrd="0" parTransId="{6F2AE2FF-180C-6348-B527-119951BD210D}" sibTransId="{12465072-4FF0-0342-97E5-2A7E6A91AF59}"/>
    <dgm:cxn modelId="{C11FFD50-EE57-9941-9EE7-9E5543B75D37}" type="presOf" srcId="{EA311203-FF31-764D-BA8C-692C8C262239}" destId="{0CDEF05D-24F6-F14A-AAB2-C23247B416CE}" srcOrd="0" destOrd="0" presId="urn:microsoft.com/office/officeart/2005/8/layout/vList2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AC385719-94EB-3E4F-9728-50556D6F0067}" type="presOf" srcId="{E38E36DC-8476-8648-95EA-7EC93365B916}" destId="{A33BF93F-4A22-BD47-B982-ED9E6DB595B6}" srcOrd="0" destOrd="1" presId="urn:microsoft.com/office/officeart/2005/8/layout/vList2"/>
    <dgm:cxn modelId="{C60603E3-671B-F245-9A84-C3EBD9AF82EC}" srcId="{EA311203-FF31-764D-BA8C-692C8C262239}" destId="{B412106C-86EA-AE45-BA82-EF6AEDD1C0B1}" srcOrd="1" destOrd="0" parTransId="{D4354B2F-C94E-8245-81CA-2DFE448BD4D8}" sibTransId="{B7F589A9-7AA8-7B45-807C-0D9475BAEBFC}"/>
    <dgm:cxn modelId="{53ADA91A-8D7D-7C4D-B064-949C310C387E}" srcId="{EA311203-FF31-764D-BA8C-692C8C262239}" destId="{62D99AE4-E350-0C45-93C9-3C2E0D0B4208}" srcOrd="0" destOrd="0" parTransId="{E3B799B9-9DDB-4248-8E78-1C1CDD312FDD}" sibTransId="{74C050F9-3CDD-224A-B1EC-3542028A7B52}"/>
    <dgm:cxn modelId="{EA88BF92-93A5-784D-AEE8-F56DEB8F67AC}" type="presOf" srcId="{406419E1-0FFF-354F-A0D0-2719B35FB9C6}" destId="{A33BF93F-4A22-BD47-B982-ED9E6DB595B6}" srcOrd="0" destOrd="0" presId="urn:microsoft.com/office/officeart/2005/8/layout/vList2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8AF37D57-7247-974A-868F-58A86453A475}" type="presOf" srcId="{B412106C-86EA-AE45-BA82-EF6AEDD1C0B1}" destId="{DBD3C224-E551-D240-AA2B-D1A316CE8069}" srcOrd="0" destOrd="1" presId="urn:microsoft.com/office/officeart/2005/8/layout/vList2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EB8E01E6-C0D6-0E46-BB18-4C4088FC9AD5}" type="presOf" srcId="{DDE15867-3C8B-5D43-A30E-7EA15E339988}" destId="{E907E970-5DB0-ED44-ACE1-855D47AA586A}" srcOrd="0" destOrd="0" presId="urn:microsoft.com/office/officeart/2005/8/layout/vList2"/>
    <dgm:cxn modelId="{9979A3A3-7521-9D4B-A267-EBEDC124CAC5}" srcId="{927CFBBD-7561-3441-9293-83FC6B8C6F6D}" destId="{EA311203-FF31-764D-BA8C-692C8C262239}" srcOrd="2" destOrd="0" parTransId="{D49EAE68-9307-DB4A-A725-7C160720A43A}" sibTransId="{9AF8A73C-7D74-5B41-8335-1DFEC0B62A87}"/>
    <dgm:cxn modelId="{926FF674-AC38-1541-8923-1B5C1C27175A}" type="presOf" srcId="{927CFBBD-7561-3441-9293-83FC6B8C6F6D}" destId="{CC70B8A7-1F3F-8C41-9594-C9064B821710}" srcOrd="0" destOrd="0" presId="urn:microsoft.com/office/officeart/2005/8/layout/vList2"/>
    <dgm:cxn modelId="{46DD0596-73A3-C245-9C46-B7FC61E35022}" type="presOf" srcId="{62D99AE4-E350-0C45-93C9-3C2E0D0B4208}" destId="{DBD3C224-E551-D240-AA2B-D1A316CE8069}" srcOrd="0" destOrd="0" presId="urn:microsoft.com/office/officeart/2005/8/layout/vList2"/>
    <dgm:cxn modelId="{10C13D49-66CD-D740-9B39-3D43244557E3}" type="presOf" srcId="{92BFF5F7-5F7D-2E48-855A-ABD8D68F5A9F}" destId="{D86995FA-7988-7F43-A9EB-A6D62B20E2D5}" srcOrd="0" destOrd="0" presId="urn:microsoft.com/office/officeart/2005/8/layout/vList2"/>
    <dgm:cxn modelId="{1FCEB65B-FEA9-C541-8AF6-6AB8984479A5}" type="presParOf" srcId="{CC70B8A7-1F3F-8C41-9594-C9064B821710}" destId="{431B1631-8A73-8948-8367-E15382D6D97A}" srcOrd="0" destOrd="0" presId="urn:microsoft.com/office/officeart/2005/8/layout/vList2"/>
    <dgm:cxn modelId="{7DCE5B90-D07B-1C4B-814E-34789B93AB02}" type="presParOf" srcId="{CC70B8A7-1F3F-8C41-9594-C9064B821710}" destId="{A33BF93F-4A22-BD47-B982-ED9E6DB595B6}" srcOrd="1" destOrd="0" presId="urn:microsoft.com/office/officeart/2005/8/layout/vList2"/>
    <dgm:cxn modelId="{A82B32AD-3C10-D342-9139-3185A07CC0F2}" type="presParOf" srcId="{CC70B8A7-1F3F-8C41-9594-C9064B821710}" destId="{E907E970-5DB0-ED44-ACE1-855D47AA586A}" srcOrd="2" destOrd="0" presId="urn:microsoft.com/office/officeart/2005/8/layout/vList2"/>
    <dgm:cxn modelId="{93D58CF6-EE7A-BB43-A3C1-7A859CFFA078}" type="presParOf" srcId="{CC70B8A7-1F3F-8C41-9594-C9064B821710}" destId="{D86995FA-7988-7F43-A9EB-A6D62B20E2D5}" srcOrd="3" destOrd="0" presId="urn:microsoft.com/office/officeart/2005/8/layout/vList2"/>
    <dgm:cxn modelId="{1C256148-DC50-254A-9C60-0B62D6009396}" type="presParOf" srcId="{CC70B8A7-1F3F-8C41-9594-C9064B821710}" destId="{0CDEF05D-24F6-F14A-AAB2-C23247B416CE}" srcOrd="4" destOrd="0" presId="urn:microsoft.com/office/officeart/2005/8/layout/vList2"/>
    <dgm:cxn modelId="{C8CC65EA-F769-2042-97A9-59D1CAE6E781}" type="presParOf" srcId="{CC70B8A7-1F3F-8C41-9594-C9064B821710}" destId="{DBD3C224-E551-D240-AA2B-D1A316CE806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S_tradnl" sz="2400" b="1" dirty="0" smtClean="0"/>
            <a:t>Nombre Fase 1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Ingrese descripción de la fase con su objetivo  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dirty="0" smtClean="0"/>
            <a:t>Ingrese el nombre del entregable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96B75234-D76B-174D-9740-A26518A7FE40}">
      <dgm:prSet phldrT="[Texto]" custT="1"/>
      <dgm:spPr/>
      <dgm:t>
        <a:bodyPr/>
        <a:lstStyle/>
        <a:p>
          <a:r>
            <a:rPr lang="es-ES_tradnl" sz="2400" b="1" dirty="0" smtClean="0"/>
            <a:t>Problemas encontrados </a:t>
          </a:r>
          <a:endParaRPr lang="es-ES_tradnl" sz="2400" b="1" dirty="0"/>
        </a:p>
      </dgm:t>
    </dgm:pt>
    <dgm:pt modelId="{E71C125F-01EB-CF47-8FE3-7FE4C88C054D}" type="parTrans" cxnId="{76195E20-7A90-2F48-8E5B-AB0E4BF4277C}">
      <dgm:prSet/>
      <dgm:spPr/>
      <dgm:t>
        <a:bodyPr/>
        <a:lstStyle/>
        <a:p>
          <a:endParaRPr lang="es-ES_tradnl"/>
        </a:p>
      </dgm:t>
    </dgm:pt>
    <dgm:pt modelId="{2ED66174-39D3-1747-8125-9B96727717F8}" type="sibTrans" cxnId="{76195E20-7A90-2F48-8E5B-AB0E4BF4277C}">
      <dgm:prSet/>
      <dgm:spPr/>
      <dgm:t>
        <a:bodyPr/>
        <a:lstStyle/>
        <a:p>
          <a:endParaRPr lang="es-ES_tradnl"/>
        </a:p>
      </dgm:t>
    </dgm:pt>
    <dgm:pt modelId="{276F7011-1D27-B644-B757-7CB205AE0D85}">
      <dgm:prSet phldrT="[Texto]" custT="1"/>
      <dgm:spPr/>
      <dgm:t>
        <a:bodyPr/>
        <a:lstStyle/>
        <a:p>
          <a:r>
            <a:rPr lang="es-ES_tradnl" sz="2400" dirty="0" smtClean="0"/>
            <a:t>Ingrese problemas si son relevantes</a:t>
          </a:r>
          <a:endParaRPr lang="es-ES_tradnl" sz="2400" dirty="0"/>
        </a:p>
      </dgm:t>
    </dgm:pt>
    <dgm:pt modelId="{65417372-67C8-0449-809E-932CD7D3A075}" type="parTrans" cxnId="{133C7637-D5E6-2C46-A02A-267577018F22}">
      <dgm:prSet/>
      <dgm:spPr/>
      <dgm:t>
        <a:bodyPr/>
        <a:lstStyle/>
        <a:p>
          <a:endParaRPr lang="es-ES_tradnl"/>
        </a:p>
      </dgm:t>
    </dgm:pt>
    <dgm:pt modelId="{7423E876-EC27-C248-B18F-20432F16B5A6}" type="sibTrans" cxnId="{133C7637-D5E6-2C46-A02A-267577018F22}">
      <dgm:prSet/>
      <dgm:spPr/>
      <dgm:t>
        <a:bodyPr/>
        <a:lstStyle/>
        <a:p>
          <a:endParaRPr lang="es-ES_tradnl"/>
        </a:p>
      </dgm:t>
    </dgm:pt>
    <dgm:pt modelId="{FB90B8AB-C5E6-8647-B183-9B6CB29B46F4}">
      <dgm:prSet phldrT="[Texto]" custT="1"/>
      <dgm:spPr/>
      <dgm:t>
        <a:bodyPr/>
        <a:lstStyle/>
        <a:p>
          <a:r>
            <a:rPr lang="es-ES_tradnl" sz="2400" b="1" dirty="0" smtClean="0"/>
            <a:t>Aportes más importantes</a:t>
          </a:r>
          <a:endParaRPr lang="es-ES_tradnl" sz="2400" b="1" dirty="0"/>
        </a:p>
      </dgm:t>
    </dgm:pt>
    <dgm:pt modelId="{E9CD4B3D-CE3B-B84B-A084-D0BB6D985442}" type="parTrans" cxnId="{418340F2-196D-4D44-B68A-826AA913C0B1}">
      <dgm:prSet/>
      <dgm:spPr/>
      <dgm:t>
        <a:bodyPr/>
        <a:lstStyle/>
        <a:p>
          <a:endParaRPr lang="es-ES_tradnl"/>
        </a:p>
      </dgm:t>
    </dgm:pt>
    <dgm:pt modelId="{3B8C62B7-7D5D-F543-807B-BE4B0613E0D2}" type="sibTrans" cxnId="{418340F2-196D-4D44-B68A-826AA913C0B1}">
      <dgm:prSet/>
      <dgm:spPr/>
      <dgm:t>
        <a:bodyPr/>
        <a:lstStyle/>
        <a:p>
          <a:endParaRPr lang="es-ES_tradnl"/>
        </a:p>
      </dgm:t>
    </dgm:pt>
    <dgm:pt modelId="{BD189C17-9E7B-A047-8CB0-B2A3C34AC3DA}">
      <dgm:prSet phldrT="[Texto]" custT="1"/>
      <dgm:spPr/>
      <dgm:t>
        <a:bodyPr/>
        <a:lstStyle/>
        <a:p>
          <a:r>
            <a:rPr lang="es-ES_tradnl" sz="2400" dirty="0" smtClean="0"/>
            <a:t>Ingrese aporte o aportes  </a:t>
          </a:r>
          <a:endParaRPr lang="es-ES_tradnl" sz="2400" dirty="0"/>
        </a:p>
      </dgm:t>
    </dgm:pt>
    <dgm:pt modelId="{64D76F44-0260-FC41-B3CB-2D014DFA7736}" type="parTrans" cxnId="{A82AF280-CED6-994B-ADCA-AAA5A8555E98}">
      <dgm:prSet/>
      <dgm:spPr/>
      <dgm:t>
        <a:bodyPr/>
        <a:lstStyle/>
        <a:p>
          <a:endParaRPr lang="es-ES_tradnl"/>
        </a:p>
      </dgm:t>
    </dgm:pt>
    <dgm:pt modelId="{DBFE3D03-E591-B440-8A5D-A74642F14F01}" type="sibTrans" cxnId="{A82AF280-CED6-994B-ADCA-AAA5A8555E98}">
      <dgm:prSet/>
      <dgm:spPr/>
      <dgm:t>
        <a:bodyPr/>
        <a:lstStyle/>
        <a:p>
          <a:endParaRPr lang="es-ES_tradnl"/>
        </a:p>
      </dgm:t>
    </dgm:pt>
    <dgm:pt modelId="{A9337B06-23F0-A84B-9210-20B537D8F04B}">
      <dgm:prSet phldrT="[Texto]" custT="1"/>
      <dgm:spPr/>
      <dgm:t>
        <a:bodyPr/>
        <a:lstStyle/>
        <a:p>
          <a:r>
            <a:rPr lang="es-ES_tradnl" sz="2400" b="1" dirty="0" smtClean="0"/>
            <a:t>Temas pendientes</a:t>
          </a:r>
          <a:endParaRPr lang="es-ES_tradnl" sz="2400" b="1" dirty="0"/>
        </a:p>
      </dgm:t>
    </dgm:pt>
    <dgm:pt modelId="{AD321878-B6EF-D944-9914-E559CA2E69AA}" type="parTrans" cxnId="{35C503A9-D7DF-0D47-AA26-DB2DDB121748}">
      <dgm:prSet/>
      <dgm:spPr/>
    </dgm:pt>
    <dgm:pt modelId="{738FC2B3-E74D-304B-A10C-044F7C6E42F2}" type="sibTrans" cxnId="{35C503A9-D7DF-0D47-AA26-DB2DDB121748}">
      <dgm:prSet/>
      <dgm:spPr/>
    </dgm:pt>
    <dgm:pt modelId="{B403F99C-EAFE-E840-BB4E-733B0C55CB63}">
      <dgm:prSet phldrT="[Texto]" custT="1"/>
      <dgm:spPr/>
      <dgm:t>
        <a:bodyPr/>
        <a:lstStyle/>
        <a:p>
          <a:r>
            <a:rPr lang="es-ES_tradnl" sz="2400" dirty="0" smtClean="0"/>
            <a:t>Ingrese temas pendientes si los hay</a:t>
          </a:r>
          <a:endParaRPr lang="es-ES_tradnl" sz="2400" dirty="0"/>
        </a:p>
      </dgm:t>
    </dgm:pt>
    <dgm:pt modelId="{704EAC71-555A-314D-B1EF-5BB48205B003}" type="parTrans" cxnId="{DA71B2EE-FDAA-9742-A760-916DC21AE0B2}">
      <dgm:prSet/>
      <dgm:spPr/>
    </dgm:pt>
    <dgm:pt modelId="{6BFD56B7-4C92-1646-960B-405C89A19E8B}" type="sibTrans" cxnId="{DA71B2EE-FDAA-9742-A760-916DC21AE0B2}">
      <dgm:prSet/>
      <dgm:spPr/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1A718440-51F1-1A43-8E20-B4BB807B3425}" type="presOf" srcId="{0541EA34-580B-094F-B05A-74D64D7E8998}" destId="{8B14C782-AF89-0F47-9D34-C6D40538E8B7}" srcOrd="0" destOrd="2" presId="urn:microsoft.com/office/officeart/2005/8/layout/vList2"/>
    <dgm:cxn modelId="{3AD92DF9-8DD4-0B4C-81A1-DA23CDDAC6A1}" type="presOf" srcId="{BD189C17-9E7B-A047-8CB0-B2A3C34AC3DA}" destId="{8B14C782-AF89-0F47-9D34-C6D40538E8B7}" srcOrd="0" destOrd="4" presId="urn:microsoft.com/office/officeart/2005/8/layout/vList2"/>
    <dgm:cxn modelId="{BB0F9B75-8687-EF48-A69D-BA755F0EE576}" type="presOf" srcId="{276F7011-1D27-B644-B757-7CB205AE0D85}" destId="{8B14C782-AF89-0F47-9D34-C6D40538E8B7}" srcOrd="0" destOrd="6" presId="urn:microsoft.com/office/officeart/2005/8/layout/vList2"/>
    <dgm:cxn modelId="{92F21B2D-0305-AB49-B26E-DB2C93F0900A}" type="presOf" srcId="{E0895953-413D-EA40-9010-D79FE0AB8E3F}" destId="{78C8E693-FE6C-6F46-8864-984326505708}" srcOrd="0" destOrd="0" presId="urn:microsoft.com/office/officeart/2005/8/layout/vList2"/>
    <dgm:cxn modelId="{DA71B2EE-FDAA-9742-A760-916DC21AE0B2}" srcId="{A9337B06-23F0-A84B-9210-20B537D8F04B}" destId="{B403F99C-EAFE-E840-BB4E-733B0C55CB63}" srcOrd="0" destOrd="0" parTransId="{704EAC71-555A-314D-B1EF-5BB48205B003}" sibTransId="{6BFD56B7-4C92-1646-960B-405C89A19E8B}"/>
    <dgm:cxn modelId="{35C503A9-D7DF-0D47-AA26-DB2DDB121748}" srcId="{E0895953-413D-EA40-9010-D79FE0AB8E3F}" destId="{A9337B06-23F0-A84B-9210-20B537D8F04B}" srcOrd="4" destOrd="0" parTransId="{AD321878-B6EF-D944-9914-E559CA2E69AA}" sibTransId="{738FC2B3-E74D-304B-A10C-044F7C6E42F2}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A82AF280-CED6-994B-ADCA-AAA5A8555E98}" srcId="{FB90B8AB-C5E6-8647-B183-9B6CB29B46F4}" destId="{BD189C17-9E7B-A047-8CB0-B2A3C34AC3DA}" srcOrd="0" destOrd="0" parTransId="{64D76F44-0260-FC41-B3CB-2D014DFA7736}" sibTransId="{DBFE3D03-E591-B440-8A5D-A74642F14F01}"/>
    <dgm:cxn modelId="{4BE3C40F-EE34-0E4A-9B4B-7DA983EA6BD9}" type="presOf" srcId="{B403F99C-EAFE-E840-BB4E-733B0C55CB63}" destId="{8B14C782-AF89-0F47-9D34-C6D40538E8B7}" srcOrd="0" destOrd="8" presId="urn:microsoft.com/office/officeart/2005/8/layout/vList2"/>
    <dgm:cxn modelId="{5D354E11-2AFE-2F4F-B849-A19C3BBE29D1}" type="presOf" srcId="{A9337B06-23F0-A84B-9210-20B537D8F04B}" destId="{8B14C782-AF89-0F47-9D34-C6D40538E8B7}" srcOrd="0" destOrd="7" presId="urn:microsoft.com/office/officeart/2005/8/layout/vList2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13F6F8C7-36BD-5641-A020-C150A1A6FBF6}" type="presOf" srcId="{927CFBBD-7561-3441-9293-83FC6B8C6F6D}" destId="{93AD242E-5196-0644-B8AF-125C0C321C50}" srcOrd="0" destOrd="0" presId="urn:microsoft.com/office/officeart/2005/8/layout/vList2"/>
    <dgm:cxn modelId="{7B756BC0-B6FF-A24F-84CE-AA241989419B}" type="presOf" srcId="{96B75234-D76B-174D-9740-A26518A7FE40}" destId="{8B14C782-AF89-0F47-9D34-C6D40538E8B7}" srcOrd="0" destOrd="5" presId="urn:microsoft.com/office/officeart/2005/8/layout/vList2"/>
    <dgm:cxn modelId="{BEB793A1-67D8-284D-A5C8-B56A7F2271EB}" type="presOf" srcId="{FB90B8AB-C5E6-8647-B183-9B6CB29B46F4}" destId="{8B14C782-AF89-0F47-9D34-C6D40538E8B7}" srcOrd="0" destOrd="3" presId="urn:microsoft.com/office/officeart/2005/8/layout/vList2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418340F2-196D-4D44-B68A-826AA913C0B1}" srcId="{E0895953-413D-EA40-9010-D79FE0AB8E3F}" destId="{FB90B8AB-C5E6-8647-B183-9B6CB29B46F4}" srcOrd="2" destOrd="0" parTransId="{E9CD4B3D-CE3B-B84B-A084-D0BB6D985442}" sibTransId="{3B8C62B7-7D5D-F543-807B-BE4B0613E0D2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76195E20-7A90-2F48-8E5B-AB0E4BF4277C}" srcId="{E0895953-413D-EA40-9010-D79FE0AB8E3F}" destId="{96B75234-D76B-174D-9740-A26518A7FE40}" srcOrd="3" destOrd="0" parTransId="{E71C125F-01EB-CF47-8FE3-7FE4C88C054D}" sibTransId="{2ED66174-39D3-1747-8125-9B96727717F8}"/>
    <dgm:cxn modelId="{4C7C036C-620C-6349-A04B-4FCD8466C310}" type="presOf" srcId="{E38E36DC-8476-8648-95EA-7EC93365B916}" destId="{8B14C782-AF89-0F47-9D34-C6D40538E8B7}" srcOrd="0" destOrd="1" presId="urn:microsoft.com/office/officeart/2005/8/layout/vList2"/>
    <dgm:cxn modelId="{38418F25-9C62-A34D-B722-8FC154586176}" type="presOf" srcId="{406419E1-0FFF-354F-A0D0-2719B35FB9C6}" destId="{8B14C782-AF89-0F47-9D34-C6D40538E8B7}" srcOrd="0" destOrd="0" presId="urn:microsoft.com/office/officeart/2005/8/layout/vList2"/>
    <dgm:cxn modelId="{133C7637-D5E6-2C46-A02A-267577018F22}" srcId="{96B75234-D76B-174D-9740-A26518A7FE40}" destId="{276F7011-1D27-B644-B757-7CB205AE0D85}" srcOrd="0" destOrd="0" parTransId="{65417372-67C8-0449-809E-932CD7D3A075}" sibTransId="{7423E876-EC27-C248-B18F-20432F16B5A6}"/>
    <dgm:cxn modelId="{533E2D37-B13C-7349-80FB-5847CDAECEE8}" type="presParOf" srcId="{93AD242E-5196-0644-B8AF-125C0C321C50}" destId="{78C8E693-FE6C-6F46-8864-984326505708}" srcOrd="0" destOrd="0" presId="urn:microsoft.com/office/officeart/2005/8/layout/vList2"/>
    <dgm:cxn modelId="{FD6124FF-EA5B-3449-B3C6-F0C9B8509E32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S_tradnl" sz="2400" b="1" dirty="0" smtClean="0"/>
            <a:t>Nombre Fase 2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Ingrese descripción de la fase con su objetivo  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dirty="0" smtClean="0"/>
            <a:t>Ingrese el nombre del entregable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96B75234-D76B-174D-9740-A26518A7FE40}">
      <dgm:prSet phldrT="[Texto]" custT="1"/>
      <dgm:spPr/>
      <dgm:t>
        <a:bodyPr/>
        <a:lstStyle/>
        <a:p>
          <a:r>
            <a:rPr lang="es-ES_tradnl" sz="2400" b="1" dirty="0" smtClean="0"/>
            <a:t>Problemas encontrados </a:t>
          </a:r>
          <a:endParaRPr lang="es-ES_tradnl" sz="2400" b="1" dirty="0"/>
        </a:p>
      </dgm:t>
    </dgm:pt>
    <dgm:pt modelId="{E71C125F-01EB-CF47-8FE3-7FE4C88C054D}" type="parTrans" cxnId="{76195E20-7A90-2F48-8E5B-AB0E4BF4277C}">
      <dgm:prSet/>
      <dgm:spPr/>
      <dgm:t>
        <a:bodyPr/>
        <a:lstStyle/>
        <a:p>
          <a:endParaRPr lang="es-ES_tradnl"/>
        </a:p>
      </dgm:t>
    </dgm:pt>
    <dgm:pt modelId="{2ED66174-39D3-1747-8125-9B96727717F8}" type="sibTrans" cxnId="{76195E20-7A90-2F48-8E5B-AB0E4BF4277C}">
      <dgm:prSet/>
      <dgm:spPr/>
      <dgm:t>
        <a:bodyPr/>
        <a:lstStyle/>
        <a:p>
          <a:endParaRPr lang="es-ES_tradnl"/>
        </a:p>
      </dgm:t>
    </dgm:pt>
    <dgm:pt modelId="{276F7011-1D27-B644-B757-7CB205AE0D85}">
      <dgm:prSet phldrT="[Texto]" custT="1"/>
      <dgm:spPr/>
      <dgm:t>
        <a:bodyPr/>
        <a:lstStyle/>
        <a:p>
          <a:r>
            <a:rPr lang="es-ES_tradnl" sz="2400" dirty="0" smtClean="0"/>
            <a:t>Ingrese problemas si son relevantes</a:t>
          </a:r>
          <a:endParaRPr lang="es-ES_tradnl" sz="2400" dirty="0"/>
        </a:p>
      </dgm:t>
    </dgm:pt>
    <dgm:pt modelId="{65417372-67C8-0449-809E-932CD7D3A075}" type="parTrans" cxnId="{133C7637-D5E6-2C46-A02A-267577018F22}">
      <dgm:prSet/>
      <dgm:spPr/>
      <dgm:t>
        <a:bodyPr/>
        <a:lstStyle/>
        <a:p>
          <a:endParaRPr lang="es-ES_tradnl"/>
        </a:p>
      </dgm:t>
    </dgm:pt>
    <dgm:pt modelId="{7423E876-EC27-C248-B18F-20432F16B5A6}" type="sibTrans" cxnId="{133C7637-D5E6-2C46-A02A-267577018F22}">
      <dgm:prSet/>
      <dgm:spPr/>
      <dgm:t>
        <a:bodyPr/>
        <a:lstStyle/>
        <a:p>
          <a:endParaRPr lang="es-ES_tradnl"/>
        </a:p>
      </dgm:t>
    </dgm:pt>
    <dgm:pt modelId="{FB90B8AB-C5E6-8647-B183-9B6CB29B46F4}">
      <dgm:prSet phldrT="[Texto]" custT="1"/>
      <dgm:spPr/>
      <dgm:t>
        <a:bodyPr/>
        <a:lstStyle/>
        <a:p>
          <a:r>
            <a:rPr lang="es-ES_tradnl" sz="2400" b="1" dirty="0" smtClean="0"/>
            <a:t>Aportes más importantes</a:t>
          </a:r>
          <a:endParaRPr lang="es-ES_tradnl" sz="2400" b="1" dirty="0"/>
        </a:p>
      </dgm:t>
    </dgm:pt>
    <dgm:pt modelId="{E9CD4B3D-CE3B-B84B-A084-D0BB6D985442}" type="parTrans" cxnId="{418340F2-196D-4D44-B68A-826AA913C0B1}">
      <dgm:prSet/>
      <dgm:spPr/>
      <dgm:t>
        <a:bodyPr/>
        <a:lstStyle/>
        <a:p>
          <a:endParaRPr lang="es-ES_tradnl"/>
        </a:p>
      </dgm:t>
    </dgm:pt>
    <dgm:pt modelId="{3B8C62B7-7D5D-F543-807B-BE4B0613E0D2}" type="sibTrans" cxnId="{418340F2-196D-4D44-B68A-826AA913C0B1}">
      <dgm:prSet/>
      <dgm:spPr/>
      <dgm:t>
        <a:bodyPr/>
        <a:lstStyle/>
        <a:p>
          <a:endParaRPr lang="es-ES_tradnl"/>
        </a:p>
      </dgm:t>
    </dgm:pt>
    <dgm:pt modelId="{BD189C17-9E7B-A047-8CB0-B2A3C34AC3DA}">
      <dgm:prSet phldrT="[Texto]" custT="1"/>
      <dgm:spPr/>
      <dgm:t>
        <a:bodyPr/>
        <a:lstStyle/>
        <a:p>
          <a:r>
            <a:rPr lang="es-ES_tradnl" sz="2400" dirty="0" smtClean="0"/>
            <a:t>Ingrese aporte o aportes  </a:t>
          </a:r>
          <a:endParaRPr lang="es-ES_tradnl" sz="2400" dirty="0"/>
        </a:p>
      </dgm:t>
    </dgm:pt>
    <dgm:pt modelId="{64D76F44-0260-FC41-B3CB-2D014DFA7736}" type="parTrans" cxnId="{A82AF280-CED6-994B-ADCA-AAA5A8555E98}">
      <dgm:prSet/>
      <dgm:spPr/>
      <dgm:t>
        <a:bodyPr/>
        <a:lstStyle/>
        <a:p>
          <a:endParaRPr lang="es-ES_tradnl"/>
        </a:p>
      </dgm:t>
    </dgm:pt>
    <dgm:pt modelId="{DBFE3D03-E591-B440-8A5D-A74642F14F01}" type="sibTrans" cxnId="{A82AF280-CED6-994B-ADCA-AAA5A8555E98}">
      <dgm:prSet/>
      <dgm:spPr/>
      <dgm:t>
        <a:bodyPr/>
        <a:lstStyle/>
        <a:p>
          <a:endParaRPr lang="es-ES_tradnl"/>
        </a:p>
      </dgm:t>
    </dgm:pt>
    <dgm:pt modelId="{A9337B06-23F0-A84B-9210-20B537D8F04B}">
      <dgm:prSet phldrT="[Texto]" custT="1"/>
      <dgm:spPr/>
      <dgm:t>
        <a:bodyPr/>
        <a:lstStyle/>
        <a:p>
          <a:r>
            <a:rPr lang="es-ES_tradnl" sz="2400" b="1" dirty="0" smtClean="0"/>
            <a:t>Temas pendientes</a:t>
          </a:r>
          <a:endParaRPr lang="es-ES_tradnl" sz="2400" b="1" dirty="0"/>
        </a:p>
      </dgm:t>
    </dgm:pt>
    <dgm:pt modelId="{AD321878-B6EF-D944-9914-E559CA2E69AA}" type="parTrans" cxnId="{35C503A9-D7DF-0D47-AA26-DB2DDB121748}">
      <dgm:prSet/>
      <dgm:spPr/>
    </dgm:pt>
    <dgm:pt modelId="{738FC2B3-E74D-304B-A10C-044F7C6E42F2}" type="sibTrans" cxnId="{35C503A9-D7DF-0D47-AA26-DB2DDB121748}">
      <dgm:prSet/>
      <dgm:spPr/>
    </dgm:pt>
    <dgm:pt modelId="{B403F99C-EAFE-E840-BB4E-733B0C55CB63}">
      <dgm:prSet phldrT="[Texto]" custT="1"/>
      <dgm:spPr/>
      <dgm:t>
        <a:bodyPr/>
        <a:lstStyle/>
        <a:p>
          <a:r>
            <a:rPr lang="es-ES_tradnl" sz="2400" dirty="0" smtClean="0"/>
            <a:t>Ingrese temas pendientes si los hay</a:t>
          </a:r>
          <a:endParaRPr lang="es-ES_tradnl" sz="2400" dirty="0"/>
        </a:p>
      </dgm:t>
    </dgm:pt>
    <dgm:pt modelId="{704EAC71-555A-314D-B1EF-5BB48205B003}" type="parTrans" cxnId="{DA71B2EE-FDAA-9742-A760-916DC21AE0B2}">
      <dgm:prSet/>
      <dgm:spPr/>
    </dgm:pt>
    <dgm:pt modelId="{6BFD56B7-4C92-1646-960B-405C89A19E8B}" type="sibTrans" cxnId="{DA71B2EE-FDAA-9742-A760-916DC21AE0B2}">
      <dgm:prSet/>
      <dgm:spPr/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E3917890-C897-2E43-90DC-BDAC54D700EC}" type="presOf" srcId="{E38E36DC-8476-8648-95EA-7EC93365B916}" destId="{8B14C782-AF89-0F47-9D34-C6D40538E8B7}" srcOrd="0" destOrd="1" presId="urn:microsoft.com/office/officeart/2005/8/layout/vList2"/>
    <dgm:cxn modelId="{474700C9-9DC1-3246-AEFC-93A9A7C29D96}" type="presOf" srcId="{406419E1-0FFF-354F-A0D0-2719B35FB9C6}" destId="{8B14C782-AF89-0F47-9D34-C6D40538E8B7}" srcOrd="0" destOrd="0" presId="urn:microsoft.com/office/officeart/2005/8/layout/vList2"/>
    <dgm:cxn modelId="{DA71B2EE-FDAA-9742-A760-916DC21AE0B2}" srcId="{A9337B06-23F0-A84B-9210-20B537D8F04B}" destId="{B403F99C-EAFE-E840-BB4E-733B0C55CB63}" srcOrd="0" destOrd="0" parTransId="{704EAC71-555A-314D-B1EF-5BB48205B003}" sibTransId="{6BFD56B7-4C92-1646-960B-405C89A19E8B}"/>
    <dgm:cxn modelId="{7E319EEA-5DCE-7C4F-9700-DC763C737818}" type="presOf" srcId="{A9337B06-23F0-A84B-9210-20B537D8F04B}" destId="{8B14C782-AF89-0F47-9D34-C6D40538E8B7}" srcOrd="0" destOrd="7" presId="urn:microsoft.com/office/officeart/2005/8/layout/vList2"/>
    <dgm:cxn modelId="{35C503A9-D7DF-0D47-AA26-DB2DDB121748}" srcId="{E0895953-413D-EA40-9010-D79FE0AB8E3F}" destId="{A9337B06-23F0-A84B-9210-20B537D8F04B}" srcOrd="4" destOrd="0" parTransId="{AD321878-B6EF-D944-9914-E559CA2E69AA}" sibTransId="{738FC2B3-E74D-304B-A10C-044F7C6E42F2}"/>
    <dgm:cxn modelId="{7261E3AF-E80D-814D-9618-C8EA014C956F}" type="presOf" srcId="{0541EA34-580B-094F-B05A-74D64D7E8998}" destId="{8B14C782-AF89-0F47-9D34-C6D40538E8B7}" srcOrd="0" destOrd="2" presId="urn:microsoft.com/office/officeart/2005/8/layout/vList2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A82AF280-CED6-994B-ADCA-AAA5A8555E98}" srcId="{FB90B8AB-C5E6-8647-B183-9B6CB29B46F4}" destId="{BD189C17-9E7B-A047-8CB0-B2A3C34AC3DA}" srcOrd="0" destOrd="0" parTransId="{64D76F44-0260-FC41-B3CB-2D014DFA7736}" sibTransId="{DBFE3D03-E591-B440-8A5D-A74642F14F01}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89C0B825-132B-5B4C-924F-E5B221F0C015}" type="presOf" srcId="{FB90B8AB-C5E6-8647-B183-9B6CB29B46F4}" destId="{8B14C782-AF89-0F47-9D34-C6D40538E8B7}" srcOrd="0" destOrd="3" presId="urn:microsoft.com/office/officeart/2005/8/layout/vList2"/>
    <dgm:cxn modelId="{638A51D9-2A14-1042-950C-E25C1A9B29A0}" type="presOf" srcId="{96B75234-D76B-174D-9740-A26518A7FE40}" destId="{8B14C782-AF89-0F47-9D34-C6D40538E8B7}" srcOrd="0" destOrd="5" presId="urn:microsoft.com/office/officeart/2005/8/layout/vList2"/>
    <dgm:cxn modelId="{B4E14CFA-8802-1144-82A7-C82400A84759}" type="presOf" srcId="{B403F99C-EAFE-E840-BB4E-733B0C55CB63}" destId="{8B14C782-AF89-0F47-9D34-C6D40538E8B7}" srcOrd="0" destOrd="8" presId="urn:microsoft.com/office/officeart/2005/8/layout/vList2"/>
    <dgm:cxn modelId="{24033443-ED87-954A-96BD-5A2AD2111F30}" type="presOf" srcId="{E0895953-413D-EA40-9010-D79FE0AB8E3F}" destId="{78C8E693-FE6C-6F46-8864-984326505708}" srcOrd="0" destOrd="0" presId="urn:microsoft.com/office/officeart/2005/8/layout/vList2"/>
    <dgm:cxn modelId="{418340F2-196D-4D44-B68A-826AA913C0B1}" srcId="{E0895953-413D-EA40-9010-D79FE0AB8E3F}" destId="{FB90B8AB-C5E6-8647-B183-9B6CB29B46F4}" srcOrd="2" destOrd="0" parTransId="{E9CD4B3D-CE3B-B84B-A084-D0BB6D985442}" sibTransId="{3B8C62B7-7D5D-F543-807B-BE4B0613E0D2}"/>
    <dgm:cxn modelId="{76195E20-7A90-2F48-8E5B-AB0E4BF4277C}" srcId="{E0895953-413D-EA40-9010-D79FE0AB8E3F}" destId="{96B75234-D76B-174D-9740-A26518A7FE40}" srcOrd="3" destOrd="0" parTransId="{E71C125F-01EB-CF47-8FE3-7FE4C88C054D}" sibTransId="{2ED66174-39D3-1747-8125-9B96727717F8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64FA3922-05F4-DF4A-9D99-C7D3D6E18DB9}" type="presOf" srcId="{927CFBBD-7561-3441-9293-83FC6B8C6F6D}" destId="{93AD242E-5196-0644-B8AF-125C0C321C50}" srcOrd="0" destOrd="0" presId="urn:microsoft.com/office/officeart/2005/8/layout/vList2"/>
    <dgm:cxn modelId="{AE6FD476-F591-8D47-BC30-AA261C1E31CF}" type="presOf" srcId="{276F7011-1D27-B644-B757-7CB205AE0D85}" destId="{8B14C782-AF89-0F47-9D34-C6D40538E8B7}" srcOrd="0" destOrd="6" presId="urn:microsoft.com/office/officeart/2005/8/layout/vList2"/>
    <dgm:cxn modelId="{133C7637-D5E6-2C46-A02A-267577018F22}" srcId="{96B75234-D76B-174D-9740-A26518A7FE40}" destId="{276F7011-1D27-B644-B757-7CB205AE0D85}" srcOrd="0" destOrd="0" parTransId="{65417372-67C8-0449-809E-932CD7D3A075}" sibTransId="{7423E876-EC27-C248-B18F-20432F16B5A6}"/>
    <dgm:cxn modelId="{6C4070B9-CAC4-F14A-8E29-F0108D1A4561}" type="presOf" srcId="{BD189C17-9E7B-A047-8CB0-B2A3C34AC3DA}" destId="{8B14C782-AF89-0F47-9D34-C6D40538E8B7}" srcOrd="0" destOrd="4" presId="urn:microsoft.com/office/officeart/2005/8/layout/vList2"/>
    <dgm:cxn modelId="{2FCF7CE4-305C-1B40-BC67-59E0AC755B0C}" type="presParOf" srcId="{93AD242E-5196-0644-B8AF-125C0C321C50}" destId="{78C8E693-FE6C-6F46-8864-984326505708}" srcOrd="0" destOrd="0" presId="urn:microsoft.com/office/officeart/2005/8/layout/vList2"/>
    <dgm:cxn modelId="{FC0C6407-592A-4D48-B5C5-0B1D3A5D97B1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S_tradnl" sz="2400" b="1" dirty="0" smtClean="0"/>
            <a:t>Nombre Fase 3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Ingrese descripción de la fase con su objetivo  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dirty="0" smtClean="0"/>
            <a:t>Ingrese el nombre del entregable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96B75234-D76B-174D-9740-A26518A7FE40}">
      <dgm:prSet phldrT="[Texto]" custT="1"/>
      <dgm:spPr/>
      <dgm:t>
        <a:bodyPr/>
        <a:lstStyle/>
        <a:p>
          <a:r>
            <a:rPr lang="es-ES_tradnl" sz="2400" b="1" dirty="0" smtClean="0"/>
            <a:t>Problemas encontrados </a:t>
          </a:r>
          <a:endParaRPr lang="es-ES_tradnl" sz="2400" b="1" dirty="0"/>
        </a:p>
      </dgm:t>
    </dgm:pt>
    <dgm:pt modelId="{E71C125F-01EB-CF47-8FE3-7FE4C88C054D}" type="parTrans" cxnId="{76195E20-7A90-2F48-8E5B-AB0E4BF4277C}">
      <dgm:prSet/>
      <dgm:spPr/>
      <dgm:t>
        <a:bodyPr/>
        <a:lstStyle/>
        <a:p>
          <a:endParaRPr lang="es-ES_tradnl"/>
        </a:p>
      </dgm:t>
    </dgm:pt>
    <dgm:pt modelId="{2ED66174-39D3-1747-8125-9B96727717F8}" type="sibTrans" cxnId="{76195E20-7A90-2F48-8E5B-AB0E4BF4277C}">
      <dgm:prSet/>
      <dgm:spPr/>
      <dgm:t>
        <a:bodyPr/>
        <a:lstStyle/>
        <a:p>
          <a:endParaRPr lang="es-ES_tradnl"/>
        </a:p>
      </dgm:t>
    </dgm:pt>
    <dgm:pt modelId="{276F7011-1D27-B644-B757-7CB205AE0D85}">
      <dgm:prSet phldrT="[Texto]" custT="1"/>
      <dgm:spPr/>
      <dgm:t>
        <a:bodyPr/>
        <a:lstStyle/>
        <a:p>
          <a:r>
            <a:rPr lang="es-ES_tradnl" sz="2400" dirty="0" smtClean="0"/>
            <a:t>Ingrese problemas si son relevantes</a:t>
          </a:r>
          <a:endParaRPr lang="es-ES_tradnl" sz="2400" dirty="0"/>
        </a:p>
      </dgm:t>
    </dgm:pt>
    <dgm:pt modelId="{65417372-67C8-0449-809E-932CD7D3A075}" type="parTrans" cxnId="{133C7637-D5E6-2C46-A02A-267577018F22}">
      <dgm:prSet/>
      <dgm:spPr/>
      <dgm:t>
        <a:bodyPr/>
        <a:lstStyle/>
        <a:p>
          <a:endParaRPr lang="es-ES_tradnl"/>
        </a:p>
      </dgm:t>
    </dgm:pt>
    <dgm:pt modelId="{7423E876-EC27-C248-B18F-20432F16B5A6}" type="sibTrans" cxnId="{133C7637-D5E6-2C46-A02A-267577018F22}">
      <dgm:prSet/>
      <dgm:spPr/>
      <dgm:t>
        <a:bodyPr/>
        <a:lstStyle/>
        <a:p>
          <a:endParaRPr lang="es-ES_tradnl"/>
        </a:p>
      </dgm:t>
    </dgm:pt>
    <dgm:pt modelId="{FB90B8AB-C5E6-8647-B183-9B6CB29B46F4}">
      <dgm:prSet phldrT="[Texto]" custT="1"/>
      <dgm:spPr/>
      <dgm:t>
        <a:bodyPr/>
        <a:lstStyle/>
        <a:p>
          <a:r>
            <a:rPr lang="es-ES_tradnl" sz="2400" b="1" dirty="0" smtClean="0"/>
            <a:t>Aportes más importantes</a:t>
          </a:r>
          <a:endParaRPr lang="es-ES_tradnl" sz="2400" b="1" dirty="0"/>
        </a:p>
      </dgm:t>
    </dgm:pt>
    <dgm:pt modelId="{E9CD4B3D-CE3B-B84B-A084-D0BB6D985442}" type="parTrans" cxnId="{418340F2-196D-4D44-B68A-826AA913C0B1}">
      <dgm:prSet/>
      <dgm:spPr/>
      <dgm:t>
        <a:bodyPr/>
        <a:lstStyle/>
        <a:p>
          <a:endParaRPr lang="es-ES_tradnl"/>
        </a:p>
      </dgm:t>
    </dgm:pt>
    <dgm:pt modelId="{3B8C62B7-7D5D-F543-807B-BE4B0613E0D2}" type="sibTrans" cxnId="{418340F2-196D-4D44-B68A-826AA913C0B1}">
      <dgm:prSet/>
      <dgm:spPr/>
      <dgm:t>
        <a:bodyPr/>
        <a:lstStyle/>
        <a:p>
          <a:endParaRPr lang="es-ES_tradnl"/>
        </a:p>
      </dgm:t>
    </dgm:pt>
    <dgm:pt modelId="{BD189C17-9E7B-A047-8CB0-B2A3C34AC3DA}">
      <dgm:prSet phldrT="[Texto]" custT="1"/>
      <dgm:spPr/>
      <dgm:t>
        <a:bodyPr/>
        <a:lstStyle/>
        <a:p>
          <a:r>
            <a:rPr lang="es-ES_tradnl" sz="2400" dirty="0" smtClean="0"/>
            <a:t>Ingrese aporte o aportes  </a:t>
          </a:r>
          <a:endParaRPr lang="es-ES_tradnl" sz="2400" dirty="0"/>
        </a:p>
      </dgm:t>
    </dgm:pt>
    <dgm:pt modelId="{64D76F44-0260-FC41-B3CB-2D014DFA7736}" type="parTrans" cxnId="{A82AF280-CED6-994B-ADCA-AAA5A8555E98}">
      <dgm:prSet/>
      <dgm:spPr/>
      <dgm:t>
        <a:bodyPr/>
        <a:lstStyle/>
        <a:p>
          <a:endParaRPr lang="es-ES_tradnl"/>
        </a:p>
      </dgm:t>
    </dgm:pt>
    <dgm:pt modelId="{DBFE3D03-E591-B440-8A5D-A74642F14F01}" type="sibTrans" cxnId="{A82AF280-CED6-994B-ADCA-AAA5A8555E98}">
      <dgm:prSet/>
      <dgm:spPr/>
      <dgm:t>
        <a:bodyPr/>
        <a:lstStyle/>
        <a:p>
          <a:endParaRPr lang="es-ES_tradnl"/>
        </a:p>
      </dgm:t>
    </dgm:pt>
    <dgm:pt modelId="{A9337B06-23F0-A84B-9210-20B537D8F04B}">
      <dgm:prSet phldrT="[Texto]" custT="1"/>
      <dgm:spPr/>
      <dgm:t>
        <a:bodyPr/>
        <a:lstStyle/>
        <a:p>
          <a:r>
            <a:rPr lang="es-ES_tradnl" sz="2400" b="1" dirty="0" smtClean="0"/>
            <a:t>Temas pendientes</a:t>
          </a:r>
          <a:endParaRPr lang="es-ES_tradnl" sz="2400" b="1" dirty="0"/>
        </a:p>
      </dgm:t>
    </dgm:pt>
    <dgm:pt modelId="{AD321878-B6EF-D944-9914-E559CA2E69AA}" type="parTrans" cxnId="{35C503A9-D7DF-0D47-AA26-DB2DDB121748}">
      <dgm:prSet/>
      <dgm:spPr/>
    </dgm:pt>
    <dgm:pt modelId="{738FC2B3-E74D-304B-A10C-044F7C6E42F2}" type="sibTrans" cxnId="{35C503A9-D7DF-0D47-AA26-DB2DDB121748}">
      <dgm:prSet/>
      <dgm:spPr/>
    </dgm:pt>
    <dgm:pt modelId="{B403F99C-EAFE-E840-BB4E-733B0C55CB63}">
      <dgm:prSet phldrT="[Texto]" custT="1"/>
      <dgm:spPr/>
      <dgm:t>
        <a:bodyPr/>
        <a:lstStyle/>
        <a:p>
          <a:r>
            <a:rPr lang="es-ES_tradnl" sz="2400" dirty="0" smtClean="0"/>
            <a:t>Ingrese temas pendientes si los hay</a:t>
          </a:r>
          <a:endParaRPr lang="es-ES_tradnl" sz="2400" dirty="0"/>
        </a:p>
      </dgm:t>
    </dgm:pt>
    <dgm:pt modelId="{704EAC71-555A-314D-B1EF-5BB48205B003}" type="parTrans" cxnId="{DA71B2EE-FDAA-9742-A760-916DC21AE0B2}">
      <dgm:prSet/>
      <dgm:spPr/>
    </dgm:pt>
    <dgm:pt modelId="{6BFD56B7-4C92-1646-960B-405C89A19E8B}" type="sibTrans" cxnId="{DA71B2EE-FDAA-9742-A760-916DC21AE0B2}">
      <dgm:prSet/>
      <dgm:spPr/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52ADD024-B086-B740-AD89-B7A397161591}" type="presOf" srcId="{BD189C17-9E7B-A047-8CB0-B2A3C34AC3DA}" destId="{8B14C782-AF89-0F47-9D34-C6D40538E8B7}" srcOrd="0" destOrd="4" presId="urn:microsoft.com/office/officeart/2005/8/layout/vList2"/>
    <dgm:cxn modelId="{3D68CF39-4B9A-1941-8449-3E1AC6A0D564}" type="presOf" srcId="{276F7011-1D27-B644-B757-7CB205AE0D85}" destId="{8B14C782-AF89-0F47-9D34-C6D40538E8B7}" srcOrd="0" destOrd="6" presId="urn:microsoft.com/office/officeart/2005/8/layout/vList2"/>
    <dgm:cxn modelId="{994FA450-1406-4B43-9841-366ED90840B3}" type="presOf" srcId="{406419E1-0FFF-354F-A0D0-2719B35FB9C6}" destId="{8B14C782-AF89-0F47-9D34-C6D40538E8B7}" srcOrd="0" destOrd="0" presId="urn:microsoft.com/office/officeart/2005/8/layout/vList2"/>
    <dgm:cxn modelId="{E49F7203-F5B5-DF48-9726-0CCEDCBB08D5}" type="presOf" srcId="{96B75234-D76B-174D-9740-A26518A7FE40}" destId="{8B14C782-AF89-0F47-9D34-C6D40538E8B7}" srcOrd="0" destOrd="5" presId="urn:microsoft.com/office/officeart/2005/8/layout/vList2"/>
    <dgm:cxn modelId="{87C7EA72-4A22-5642-B2D3-3B1A38855A10}" type="presOf" srcId="{B403F99C-EAFE-E840-BB4E-733B0C55CB63}" destId="{8B14C782-AF89-0F47-9D34-C6D40538E8B7}" srcOrd="0" destOrd="8" presId="urn:microsoft.com/office/officeart/2005/8/layout/vList2"/>
    <dgm:cxn modelId="{DA71B2EE-FDAA-9742-A760-916DC21AE0B2}" srcId="{A9337B06-23F0-A84B-9210-20B537D8F04B}" destId="{B403F99C-EAFE-E840-BB4E-733B0C55CB63}" srcOrd="0" destOrd="0" parTransId="{704EAC71-555A-314D-B1EF-5BB48205B003}" sibTransId="{6BFD56B7-4C92-1646-960B-405C89A19E8B}"/>
    <dgm:cxn modelId="{E03EE171-740E-7E42-8B9A-31AA7ED17A02}" type="presOf" srcId="{0541EA34-580B-094F-B05A-74D64D7E8998}" destId="{8B14C782-AF89-0F47-9D34-C6D40538E8B7}" srcOrd="0" destOrd="2" presId="urn:microsoft.com/office/officeart/2005/8/layout/vList2"/>
    <dgm:cxn modelId="{35C503A9-D7DF-0D47-AA26-DB2DDB121748}" srcId="{E0895953-413D-EA40-9010-D79FE0AB8E3F}" destId="{A9337B06-23F0-A84B-9210-20B537D8F04B}" srcOrd="4" destOrd="0" parTransId="{AD321878-B6EF-D944-9914-E559CA2E69AA}" sibTransId="{738FC2B3-E74D-304B-A10C-044F7C6E42F2}"/>
    <dgm:cxn modelId="{EBC408B2-8059-0246-A588-83FC9778256F}" type="presOf" srcId="{927CFBBD-7561-3441-9293-83FC6B8C6F6D}" destId="{93AD242E-5196-0644-B8AF-125C0C321C50}" srcOrd="0" destOrd="0" presId="urn:microsoft.com/office/officeart/2005/8/layout/vList2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A82AF280-CED6-994B-ADCA-AAA5A8555E98}" srcId="{FB90B8AB-C5E6-8647-B183-9B6CB29B46F4}" destId="{BD189C17-9E7B-A047-8CB0-B2A3C34AC3DA}" srcOrd="0" destOrd="0" parTransId="{64D76F44-0260-FC41-B3CB-2D014DFA7736}" sibTransId="{DBFE3D03-E591-B440-8A5D-A74642F14F01}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71121B34-9C7C-0944-8C26-6A29106E2079}" type="presOf" srcId="{E0895953-413D-EA40-9010-D79FE0AB8E3F}" destId="{78C8E693-FE6C-6F46-8864-984326505708}" srcOrd="0" destOrd="0" presId="urn:microsoft.com/office/officeart/2005/8/layout/vList2"/>
    <dgm:cxn modelId="{E11EB050-768C-2B4C-B465-5755F3D96DDC}" type="presOf" srcId="{E38E36DC-8476-8648-95EA-7EC93365B916}" destId="{8B14C782-AF89-0F47-9D34-C6D40538E8B7}" srcOrd="0" destOrd="1" presId="urn:microsoft.com/office/officeart/2005/8/layout/vList2"/>
    <dgm:cxn modelId="{418340F2-196D-4D44-B68A-826AA913C0B1}" srcId="{E0895953-413D-EA40-9010-D79FE0AB8E3F}" destId="{FB90B8AB-C5E6-8647-B183-9B6CB29B46F4}" srcOrd="2" destOrd="0" parTransId="{E9CD4B3D-CE3B-B84B-A084-D0BB6D985442}" sibTransId="{3B8C62B7-7D5D-F543-807B-BE4B0613E0D2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76195E20-7A90-2F48-8E5B-AB0E4BF4277C}" srcId="{E0895953-413D-EA40-9010-D79FE0AB8E3F}" destId="{96B75234-D76B-174D-9740-A26518A7FE40}" srcOrd="3" destOrd="0" parTransId="{E71C125F-01EB-CF47-8FE3-7FE4C88C054D}" sibTransId="{2ED66174-39D3-1747-8125-9B96727717F8}"/>
    <dgm:cxn modelId="{85648E24-C400-1B4C-8A7A-634A3516F688}" type="presOf" srcId="{FB90B8AB-C5E6-8647-B183-9B6CB29B46F4}" destId="{8B14C782-AF89-0F47-9D34-C6D40538E8B7}" srcOrd="0" destOrd="3" presId="urn:microsoft.com/office/officeart/2005/8/layout/vList2"/>
    <dgm:cxn modelId="{5B220BB0-F5A7-5F4F-BEBC-1CDACAADA909}" type="presOf" srcId="{A9337B06-23F0-A84B-9210-20B537D8F04B}" destId="{8B14C782-AF89-0F47-9D34-C6D40538E8B7}" srcOrd="0" destOrd="7" presId="urn:microsoft.com/office/officeart/2005/8/layout/vList2"/>
    <dgm:cxn modelId="{133C7637-D5E6-2C46-A02A-267577018F22}" srcId="{96B75234-D76B-174D-9740-A26518A7FE40}" destId="{276F7011-1D27-B644-B757-7CB205AE0D85}" srcOrd="0" destOrd="0" parTransId="{65417372-67C8-0449-809E-932CD7D3A075}" sibTransId="{7423E876-EC27-C248-B18F-20432F16B5A6}"/>
    <dgm:cxn modelId="{8338007A-F718-D847-86EB-21B668A867C8}" type="presParOf" srcId="{93AD242E-5196-0644-B8AF-125C0C321C50}" destId="{78C8E693-FE6C-6F46-8864-984326505708}" srcOrd="0" destOrd="0" presId="urn:microsoft.com/office/officeart/2005/8/layout/vList2"/>
    <dgm:cxn modelId="{50064089-CBBC-8F4E-AA60-D7880DB77F51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S_tradnl" sz="2400" b="1" dirty="0" smtClean="0"/>
            <a:t>Nombre Fase </a:t>
          </a:r>
          <a:r>
            <a:rPr lang="es-ES_tradnl" sz="2400" b="1" dirty="0" err="1" smtClean="0"/>
            <a:t>n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Ingrese descripción de la fase con su objetivo  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dirty="0" smtClean="0"/>
            <a:t>Ingrese el nombre del entregable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96B75234-D76B-174D-9740-A26518A7FE40}">
      <dgm:prSet phldrT="[Texto]" custT="1"/>
      <dgm:spPr/>
      <dgm:t>
        <a:bodyPr/>
        <a:lstStyle/>
        <a:p>
          <a:r>
            <a:rPr lang="es-ES_tradnl" sz="2400" b="1" dirty="0" smtClean="0"/>
            <a:t>Problemas encontrados </a:t>
          </a:r>
          <a:endParaRPr lang="es-ES_tradnl" sz="2400" b="1" dirty="0"/>
        </a:p>
      </dgm:t>
    </dgm:pt>
    <dgm:pt modelId="{E71C125F-01EB-CF47-8FE3-7FE4C88C054D}" type="parTrans" cxnId="{76195E20-7A90-2F48-8E5B-AB0E4BF4277C}">
      <dgm:prSet/>
      <dgm:spPr/>
      <dgm:t>
        <a:bodyPr/>
        <a:lstStyle/>
        <a:p>
          <a:endParaRPr lang="es-ES_tradnl"/>
        </a:p>
      </dgm:t>
    </dgm:pt>
    <dgm:pt modelId="{2ED66174-39D3-1747-8125-9B96727717F8}" type="sibTrans" cxnId="{76195E20-7A90-2F48-8E5B-AB0E4BF4277C}">
      <dgm:prSet/>
      <dgm:spPr/>
      <dgm:t>
        <a:bodyPr/>
        <a:lstStyle/>
        <a:p>
          <a:endParaRPr lang="es-ES_tradnl"/>
        </a:p>
      </dgm:t>
    </dgm:pt>
    <dgm:pt modelId="{276F7011-1D27-B644-B757-7CB205AE0D85}">
      <dgm:prSet phldrT="[Texto]" custT="1"/>
      <dgm:spPr/>
      <dgm:t>
        <a:bodyPr/>
        <a:lstStyle/>
        <a:p>
          <a:r>
            <a:rPr lang="es-ES_tradnl" sz="2400" dirty="0" smtClean="0"/>
            <a:t>Ingrese problemas si son relevantes</a:t>
          </a:r>
          <a:endParaRPr lang="es-ES_tradnl" sz="2400" dirty="0"/>
        </a:p>
      </dgm:t>
    </dgm:pt>
    <dgm:pt modelId="{65417372-67C8-0449-809E-932CD7D3A075}" type="parTrans" cxnId="{133C7637-D5E6-2C46-A02A-267577018F22}">
      <dgm:prSet/>
      <dgm:spPr/>
      <dgm:t>
        <a:bodyPr/>
        <a:lstStyle/>
        <a:p>
          <a:endParaRPr lang="es-ES_tradnl"/>
        </a:p>
      </dgm:t>
    </dgm:pt>
    <dgm:pt modelId="{7423E876-EC27-C248-B18F-20432F16B5A6}" type="sibTrans" cxnId="{133C7637-D5E6-2C46-A02A-267577018F22}">
      <dgm:prSet/>
      <dgm:spPr/>
      <dgm:t>
        <a:bodyPr/>
        <a:lstStyle/>
        <a:p>
          <a:endParaRPr lang="es-ES_tradnl"/>
        </a:p>
      </dgm:t>
    </dgm:pt>
    <dgm:pt modelId="{FB90B8AB-C5E6-8647-B183-9B6CB29B46F4}">
      <dgm:prSet phldrT="[Texto]" custT="1"/>
      <dgm:spPr/>
      <dgm:t>
        <a:bodyPr/>
        <a:lstStyle/>
        <a:p>
          <a:r>
            <a:rPr lang="es-ES_tradnl" sz="2400" b="1" dirty="0" smtClean="0"/>
            <a:t>Aportes más importantes</a:t>
          </a:r>
          <a:endParaRPr lang="es-ES_tradnl" sz="2400" b="1" dirty="0"/>
        </a:p>
      </dgm:t>
    </dgm:pt>
    <dgm:pt modelId="{E9CD4B3D-CE3B-B84B-A084-D0BB6D985442}" type="parTrans" cxnId="{418340F2-196D-4D44-B68A-826AA913C0B1}">
      <dgm:prSet/>
      <dgm:spPr/>
      <dgm:t>
        <a:bodyPr/>
        <a:lstStyle/>
        <a:p>
          <a:endParaRPr lang="es-ES_tradnl"/>
        </a:p>
      </dgm:t>
    </dgm:pt>
    <dgm:pt modelId="{3B8C62B7-7D5D-F543-807B-BE4B0613E0D2}" type="sibTrans" cxnId="{418340F2-196D-4D44-B68A-826AA913C0B1}">
      <dgm:prSet/>
      <dgm:spPr/>
      <dgm:t>
        <a:bodyPr/>
        <a:lstStyle/>
        <a:p>
          <a:endParaRPr lang="es-ES_tradnl"/>
        </a:p>
      </dgm:t>
    </dgm:pt>
    <dgm:pt modelId="{BD189C17-9E7B-A047-8CB0-B2A3C34AC3DA}">
      <dgm:prSet phldrT="[Texto]" custT="1"/>
      <dgm:spPr/>
      <dgm:t>
        <a:bodyPr/>
        <a:lstStyle/>
        <a:p>
          <a:r>
            <a:rPr lang="es-ES_tradnl" sz="2400" dirty="0" smtClean="0"/>
            <a:t>Ingrese aporte o aportes  </a:t>
          </a:r>
          <a:endParaRPr lang="es-ES_tradnl" sz="2400" dirty="0"/>
        </a:p>
      </dgm:t>
    </dgm:pt>
    <dgm:pt modelId="{64D76F44-0260-FC41-B3CB-2D014DFA7736}" type="parTrans" cxnId="{A82AF280-CED6-994B-ADCA-AAA5A8555E98}">
      <dgm:prSet/>
      <dgm:spPr/>
      <dgm:t>
        <a:bodyPr/>
        <a:lstStyle/>
        <a:p>
          <a:endParaRPr lang="es-ES_tradnl"/>
        </a:p>
      </dgm:t>
    </dgm:pt>
    <dgm:pt modelId="{DBFE3D03-E591-B440-8A5D-A74642F14F01}" type="sibTrans" cxnId="{A82AF280-CED6-994B-ADCA-AAA5A8555E98}">
      <dgm:prSet/>
      <dgm:spPr/>
      <dgm:t>
        <a:bodyPr/>
        <a:lstStyle/>
        <a:p>
          <a:endParaRPr lang="es-ES_tradnl"/>
        </a:p>
      </dgm:t>
    </dgm:pt>
    <dgm:pt modelId="{A9337B06-23F0-A84B-9210-20B537D8F04B}">
      <dgm:prSet phldrT="[Texto]" custT="1"/>
      <dgm:spPr/>
      <dgm:t>
        <a:bodyPr/>
        <a:lstStyle/>
        <a:p>
          <a:r>
            <a:rPr lang="es-ES_tradnl" sz="2400" b="1" dirty="0" smtClean="0"/>
            <a:t>Temas pendientes</a:t>
          </a:r>
          <a:endParaRPr lang="es-ES_tradnl" sz="2400" b="1" dirty="0"/>
        </a:p>
      </dgm:t>
    </dgm:pt>
    <dgm:pt modelId="{AD321878-B6EF-D944-9914-E559CA2E69AA}" type="parTrans" cxnId="{35C503A9-D7DF-0D47-AA26-DB2DDB121748}">
      <dgm:prSet/>
      <dgm:spPr/>
      <dgm:t>
        <a:bodyPr/>
        <a:lstStyle/>
        <a:p>
          <a:endParaRPr lang="es-ES_tradnl"/>
        </a:p>
      </dgm:t>
    </dgm:pt>
    <dgm:pt modelId="{738FC2B3-E74D-304B-A10C-044F7C6E42F2}" type="sibTrans" cxnId="{35C503A9-D7DF-0D47-AA26-DB2DDB121748}">
      <dgm:prSet/>
      <dgm:spPr/>
      <dgm:t>
        <a:bodyPr/>
        <a:lstStyle/>
        <a:p>
          <a:endParaRPr lang="es-ES_tradnl"/>
        </a:p>
      </dgm:t>
    </dgm:pt>
    <dgm:pt modelId="{B403F99C-EAFE-E840-BB4E-733B0C55CB63}">
      <dgm:prSet phldrT="[Texto]" custT="1"/>
      <dgm:spPr/>
      <dgm:t>
        <a:bodyPr/>
        <a:lstStyle/>
        <a:p>
          <a:r>
            <a:rPr lang="es-ES_tradnl" sz="2400" dirty="0" smtClean="0"/>
            <a:t>Ingrese temas pendientes si los hay</a:t>
          </a:r>
          <a:endParaRPr lang="es-ES_tradnl" sz="2400" dirty="0"/>
        </a:p>
      </dgm:t>
    </dgm:pt>
    <dgm:pt modelId="{704EAC71-555A-314D-B1EF-5BB48205B003}" type="parTrans" cxnId="{DA71B2EE-FDAA-9742-A760-916DC21AE0B2}">
      <dgm:prSet/>
      <dgm:spPr/>
      <dgm:t>
        <a:bodyPr/>
        <a:lstStyle/>
        <a:p>
          <a:endParaRPr lang="es-ES_tradnl"/>
        </a:p>
      </dgm:t>
    </dgm:pt>
    <dgm:pt modelId="{6BFD56B7-4C92-1646-960B-405C89A19E8B}" type="sibTrans" cxnId="{DA71B2EE-FDAA-9742-A760-916DC21AE0B2}">
      <dgm:prSet/>
      <dgm:spPr/>
      <dgm:t>
        <a:bodyPr/>
        <a:lstStyle/>
        <a:p>
          <a:endParaRPr lang="es-ES_tradnl"/>
        </a:p>
      </dgm:t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33F1CC6E-7C9D-F644-A4CA-3D02B9EB4565}" type="presOf" srcId="{E0895953-413D-EA40-9010-D79FE0AB8E3F}" destId="{78C8E693-FE6C-6F46-8864-984326505708}" srcOrd="0" destOrd="0" presId="urn:microsoft.com/office/officeart/2005/8/layout/vList2"/>
    <dgm:cxn modelId="{42063768-6459-D64E-97C9-11210C4F22E1}" type="presOf" srcId="{927CFBBD-7561-3441-9293-83FC6B8C6F6D}" destId="{93AD242E-5196-0644-B8AF-125C0C321C50}" srcOrd="0" destOrd="0" presId="urn:microsoft.com/office/officeart/2005/8/layout/vList2"/>
    <dgm:cxn modelId="{323C348F-5FC7-8340-BB8D-37A2515033F9}" type="presOf" srcId="{A9337B06-23F0-A84B-9210-20B537D8F04B}" destId="{8B14C782-AF89-0F47-9D34-C6D40538E8B7}" srcOrd="0" destOrd="7" presId="urn:microsoft.com/office/officeart/2005/8/layout/vList2"/>
    <dgm:cxn modelId="{DA71B2EE-FDAA-9742-A760-916DC21AE0B2}" srcId="{A9337B06-23F0-A84B-9210-20B537D8F04B}" destId="{B403F99C-EAFE-E840-BB4E-733B0C55CB63}" srcOrd="0" destOrd="0" parTransId="{704EAC71-555A-314D-B1EF-5BB48205B003}" sibTransId="{6BFD56B7-4C92-1646-960B-405C89A19E8B}"/>
    <dgm:cxn modelId="{35C503A9-D7DF-0D47-AA26-DB2DDB121748}" srcId="{E0895953-413D-EA40-9010-D79FE0AB8E3F}" destId="{A9337B06-23F0-A84B-9210-20B537D8F04B}" srcOrd="4" destOrd="0" parTransId="{AD321878-B6EF-D944-9914-E559CA2E69AA}" sibTransId="{738FC2B3-E74D-304B-A10C-044F7C6E42F2}"/>
    <dgm:cxn modelId="{BB370DC5-ACBF-8643-9EAD-1E217E74228D}" type="presOf" srcId="{406419E1-0FFF-354F-A0D0-2719B35FB9C6}" destId="{8B14C782-AF89-0F47-9D34-C6D40538E8B7}" srcOrd="0" destOrd="0" presId="urn:microsoft.com/office/officeart/2005/8/layout/vList2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FBE13111-59AC-5249-B4E5-6D7E70BBC800}" type="presOf" srcId="{E38E36DC-8476-8648-95EA-7EC93365B916}" destId="{8B14C782-AF89-0F47-9D34-C6D40538E8B7}" srcOrd="0" destOrd="1" presId="urn:microsoft.com/office/officeart/2005/8/layout/vList2"/>
    <dgm:cxn modelId="{18C266ED-B8E4-0344-9DD1-C0AE63207E6D}" type="presOf" srcId="{96B75234-D76B-174D-9740-A26518A7FE40}" destId="{8B14C782-AF89-0F47-9D34-C6D40538E8B7}" srcOrd="0" destOrd="5" presId="urn:microsoft.com/office/officeart/2005/8/layout/vList2"/>
    <dgm:cxn modelId="{96BC3765-A264-EC44-B209-8C57355EAC89}" type="presOf" srcId="{FB90B8AB-C5E6-8647-B183-9B6CB29B46F4}" destId="{8B14C782-AF89-0F47-9D34-C6D40538E8B7}" srcOrd="0" destOrd="3" presId="urn:microsoft.com/office/officeart/2005/8/layout/vList2"/>
    <dgm:cxn modelId="{A82AF280-CED6-994B-ADCA-AAA5A8555E98}" srcId="{FB90B8AB-C5E6-8647-B183-9B6CB29B46F4}" destId="{BD189C17-9E7B-A047-8CB0-B2A3C34AC3DA}" srcOrd="0" destOrd="0" parTransId="{64D76F44-0260-FC41-B3CB-2D014DFA7736}" sibTransId="{DBFE3D03-E591-B440-8A5D-A74642F14F01}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A9D01B28-4226-BB41-8130-0EEA6A592A64}" type="presOf" srcId="{B403F99C-EAFE-E840-BB4E-733B0C55CB63}" destId="{8B14C782-AF89-0F47-9D34-C6D40538E8B7}" srcOrd="0" destOrd="8" presId="urn:microsoft.com/office/officeart/2005/8/layout/vList2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B912938D-D35B-0B49-B2A0-88DDF2F01CCE}" type="presOf" srcId="{0541EA34-580B-094F-B05A-74D64D7E8998}" destId="{8B14C782-AF89-0F47-9D34-C6D40538E8B7}" srcOrd="0" destOrd="2" presId="urn:microsoft.com/office/officeart/2005/8/layout/vList2"/>
    <dgm:cxn modelId="{418340F2-196D-4D44-B68A-826AA913C0B1}" srcId="{E0895953-413D-EA40-9010-D79FE0AB8E3F}" destId="{FB90B8AB-C5E6-8647-B183-9B6CB29B46F4}" srcOrd="2" destOrd="0" parTransId="{E9CD4B3D-CE3B-B84B-A084-D0BB6D985442}" sibTransId="{3B8C62B7-7D5D-F543-807B-BE4B0613E0D2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76195E20-7A90-2F48-8E5B-AB0E4BF4277C}" srcId="{E0895953-413D-EA40-9010-D79FE0AB8E3F}" destId="{96B75234-D76B-174D-9740-A26518A7FE40}" srcOrd="3" destOrd="0" parTransId="{E71C125F-01EB-CF47-8FE3-7FE4C88C054D}" sibTransId="{2ED66174-39D3-1747-8125-9B96727717F8}"/>
    <dgm:cxn modelId="{9A2F62C6-BE99-AD42-BDCF-7ABC652CB718}" type="presOf" srcId="{276F7011-1D27-B644-B757-7CB205AE0D85}" destId="{8B14C782-AF89-0F47-9D34-C6D40538E8B7}" srcOrd="0" destOrd="6" presId="urn:microsoft.com/office/officeart/2005/8/layout/vList2"/>
    <dgm:cxn modelId="{133C7637-D5E6-2C46-A02A-267577018F22}" srcId="{96B75234-D76B-174D-9740-A26518A7FE40}" destId="{276F7011-1D27-B644-B757-7CB205AE0D85}" srcOrd="0" destOrd="0" parTransId="{65417372-67C8-0449-809E-932CD7D3A075}" sibTransId="{7423E876-EC27-C248-B18F-20432F16B5A6}"/>
    <dgm:cxn modelId="{A2D696D9-7EA6-F64C-9DA6-E5205F33CEC5}" type="presOf" srcId="{BD189C17-9E7B-A047-8CB0-B2A3C34AC3DA}" destId="{8B14C782-AF89-0F47-9D34-C6D40538E8B7}" srcOrd="0" destOrd="4" presId="urn:microsoft.com/office/officeart/2005/8/layout/vList2"/>
    <dgm:cxn modelId="{A87A03B5-1AF4-5444-B2D6-A92BAB55D9E0}" type="presParOf" srcId="{93AD242E-5196-0644-B8AF-125C0C321C50}" destId="{78C8E693-FE6C-6F46-8864-984326505708}" srcOrd="0" destOrd="0" presId="urn:microsoft.com/office/officeart/2005/8/layout/vList2"/>
    <dgm:cxn modelId="{3216B217-BC61-C94C-A314-AD53A946217A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B1631-8A73-8948-8367-E15382D6D97A}">
      <dsp:nvSpPr>
        <dsp:cNvPr id="0" name=""/>
        <dsp:cNvSpPr/>
      </dsp:nvSpPr>
      <dsp:spPr>
        <a:xfrm>
          <a:off x="0" y="5751"/>
          <a:ext cx="8442325" cy="673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b="1" kern="1200" dirty="0" smtClean="0"/>
            <a:t>Nombre Fase 1</a:t>
          </a:r>
          <a:endParaRPr lang="es-ES_tradnl" sz="2400" b="1" kern="1200" dirty="0"/>
        </a:p>
      </dsp:txBody>
      <dsp:txXfrm>
        <a:off x="32898" y="38649"/>
        <a:ext cx="8376529" cy="608124"/>
      </dsp:txXfrm>
    </dsp:sp>
    <dsp:sp modelId="{A33BF93F-4A22-BD47-B982-ED9E6DB595B6}">
      <dsp:nvSpPr>
        <dsp:cNvPr id="0" name=""/>
        <dsp:cNvSpPr/>
      </dsp:nvSpPr>
      <dsp:spPr>
        <a:xfrm>
          <a:off x="0" y="679671"/>
          <a:ext cx="8442325" cy="8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Entregable 1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Entregable 2</a:t>
          </a:r>
          <a:endParaRPr lang="es-ES_tradnl" sz="2400" kern="1200" dirty="0"/>
        </a:p>
      </dsp:txBody>
      <dsp:txXfrm>
        <a:off x="0" y="679671"/>
        <a:ext cx="8442325" cy="801090"/>
      </dsp:txXfrm>
    </dsp:sp>
    <dsp:sp modelId="{E907E970-5DB0-ED44-ACE1-855D47AA586A}">
      <dsp:nvSpPr>
        <dsp:cNvPr id="0" name=""/>
        <dsp:cNvSpPr/>
      </dsp:nvSpPr>
      <dsp:spPr>
        <a:xfrm>
          <a:off x="0" y="1480761"/>
          <a:ext cx="8442325" cy="673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b="1" kern="1200" dirty="0" smtClean="0"/>
            <a:t>Nombre Fase 2</a:t>
          </a:r>
          <a:endParaRPr lang="es-ES_tradnl" sz="2400" b="1" kern="1200" dirty="0"/>
        </a:p>
      </dsp:txBody>
      <dsp:txXfrm>
        <a:off x="32898" y="1513659"/>
        <a:ext cx="8376529" cy="608124"/>
      </dsp:txXfrm>
    </dsp:sp>
    <dsp:sp modelId="{D86995FA-7988-7F43-A9EB-A6D62B20E2D5}">
      <dsp:nvSpPr>
        <dsp:cNvPr id="0" name=""/>
        <dsp:cNvSpPr/>
      </dsp:nvSpPr>
      <dsp:spPr>
        <a:xfrm>
          <a:off x="0" y="2154681"/>
          <a:ext cx="8442325" cy="8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Entregable 1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Entregable 2</a:t>
          </a:r>
          <a:endParaRPr lang="es-ES_tradnl" sz="2400" kern="1200" dirty="0"/>
        </a:p>
      </dsp:txBody>
      <dsp:txXfrm>
        <a:off x="0" y="2154681"/>
        <a:ext cx="8442325" cy="801090"/>
      </dsp:txXfrm>
    </dsp:sp>
    <dsp:sp modelId="{0CDEF05D-24F6-F14A-AAB2-C23247B416CE}">
      <dsp:nvSpPr>
        <dsp:cNvPr id="0" name=""/>
        <dsp:cNvSpPr/>
      </dsp:nvSpPr>
      <dsp:spPr>
        <a:xfrm>
          <a:off x="0" y="2955771"/>
          <a:ext cx="8442325" cy="673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b="1" kern="1200" dirty="0" smtClean="0"/>
            <a:t>Nombre Fase 3</a:t>
          </a:r>
          <a:endParaRPr lang="es-ES_tradnl" sz="2400" kern="1200" dirty="0"/>
        </a:p>
      </dsp:txBody>
      <dsp:txXfrm>
        <a:off x="32898" y="2988669"/>
        <a:ext cx="8376529" cy="608124"/>
      </dsp:txXfrm>
    </dsp:sp>
    <dsp:sp modelId="{DBD3C224-E551-D240-AA2B-D1A316CE8069}">
      <dsp:nvSpPr>
        <dsp:cNvPr id="0" name=""/>
        <dsp:cNvSpPr/>
      </dsp:nvSpPr>
      <dsp:spPr>
        <a:xfrm>
          <a:off x="0" y="3629691"/>
          <a:ext cx="8442325" cy="8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Entregable 1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Entregable 2</a:t>
          </a:r>
          <a:endParaRPr lang="es-ES_tradnl" sz="2400" kern="1200" dirty="0"/>
        </a:p>
      </dsp:txBody>
      <dsp:txXfrm>
        <a:off x="0" y="3629691"/>
        <a:ext cx="8442325" cy="8010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38992"/>
          <a:ext cx="8442325" cy="992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b="1" kern="1200" dirty="0" smtClean="0"/>
            <a:t>Nombre Fase 1</a:t>
          </a:r>
          <a:endParaRPr lang="es-ES_tradnl" sz="2400" b="1" kern="1200" dirty="0"/>
        </a:p>
      </dsp:txBody>
      <dsp:txXfrm>
        <a:off x="48433" y="87425"/>
        <a:ext cx="8345459" cy="895294"/>
      </dsp:txXfrm>
    </dsp:sp>
    <dsp:sp modelId="{8B14C782-AF89-0F47-9D34-C6D40538E8B7}">
      <dsp:nvSpPr>
        <dsp:cNvPr id="0" name=""/>
        <dsp:cNvSpPr/>
      </dsp:nvSpPr>
      <dsp:spPr>
        <a:xfrm>
          <a:off x="0" y="1031152"/>
          <a:ext cx="8442325" cy="362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descripción de la fase con su objetivo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el nombre del entregable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Aportes más importantes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aporte o aportes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Problemas encontrados 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problemas si son relevantes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Temas pendientes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temas pendientes si los hay</a:t>
          </a:r>
          <a:endParaRPr lang="es-ES_tradnl" sz="2400" kern="1200" dirty="0"/>
        </a:p>
      </dsp:txBody>
      <dsp:txXfrm>
        <a:off x="0" y="1031152"/>
        <a:ext cx="8442325" cy="3620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38992"/>
          <a:ext cx="8442325" cy="992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b="1" kern="1200" dirty="0" smtClean="0"/>
            <a:t>Nombre Fase 2</a:t>
          </a:r>
          <a:endParaRPr lang="es-ES_tradnl" sz="2400" b="1" kern="1200" dirty="0"/>
        </a:p>
      </dsp:txBody>
      <dsp:txXfrm>
        <a:off x="48433" y="87425"/>
        <a:ext cx="8345459" cy="895294"/>
      </dsp:txXfrm>
    </dsp:sp>
    <dsp:sp modelId="{8B14C782-AF89-0F47-9D34-C6D40538E8B7}">
      <dsp:nvSpPr>
        <dsp:cNvPr id="0" name=""/>
        <dsp:cNvSpPr/>
      </dsp:nvSpPr>
      <dsp:spPr>
        <a:xfrm>
          <a:off x="0" y="1031152"/>
          <a:ext cx="8442325" cy="362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descripción de la fase con su objetivo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el nombre del entregable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Aportes más importantes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aporte o aportes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Problemas encontrados 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problemas si son relevantes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Temas pendientes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temas pendientes si los hay</a:t>
          </a:r>
          <a:endParaRPr lang="es-ES_tradnl" sz="2400" kern="1200" dirty="0"/>
        </a:p>
      </dsp:txBody>
      <dsp:txXfrm>
        <a:off x="0" y="1031152"/>
        <a:ext cx="8442325" cy="36204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38992"/>
          <a:ext cx="8442325" cy="992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b="1" kern="1200" dirty="0" smtClean="0"/>
            <a:t>Nombre Fase 3</a:t>
          </a:r>
          <a:endParaRPr lang="es-ES_tradnl" sz="2400" b="1" kern="1200" dirty="0"/>
        </a:p>
      </dsp:txBody>
      <dsp:txXfrm>
        <a:off x="48433" y="87425"/>
        <a:ext cx="8345459" cy="895294"/>
      </dsp:txXfrm>
    </dsp:sp>
    <dsp:sp modelId="{8B14C782-AF89-0F47-9D34-C6D40538E8B7}">
      <dsp:nvSpPr>
        <dsp:cNvPr id="0" name=""/>
        <dsp:cNvSpPr/>
      </dsp:nvSpPr>
      <dsp:spPr>
        <a:xfrm>
          <a:off x="0" y="1031152"/>
          <a:ext cx="8442325" cy="362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descripción de la fase con su objetivo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el nombre del entregable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Aportes más importantes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aporte o aportes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Problemas encontrados 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problemas si son relevantes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Temas pendientes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temas pendientes si los hay</a:t>
          </a:r>
          <a:endParaRPr lang="es-ES_tradnl" sz="2400" kern="1200" dirty="0"/>
        </a:p>
      </dsp:txBody>
      <dsp:txXfrm>
        <a:off x="0" y="1031152"/>
        <a:ext cx="8442325" cy="36204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38992"/>
          <a:ext cx="8442325" cy="992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b="1" kern="1200" dirty="0" smtClean="0"/>
            <a:t>Nombre Fase </a:t>
          </a:r>
          <a:r>
            <a:rPr lang="es-ES_tradnl" sz="2400" b="1" kern="1200" dirty="0" err="1" smtClean="0"/>
            <a:t>n</a:t>
          </a:r>
          <a:endParaRPr lang="es-ES_tradnl" sz="2400" b="1" kern="1200" dirty="0"/>
        </a:p>
      </dsp:txBody>
      <dsp:txXfrm>
        <a:off x="48433" y="87425"/>
        <a:ext cx="8345459" cy="895294"/>
      </dsp:txXfrm>
    </dsp:sp>
    <dsp:sp modelId="{8B14C782-AF89-0F47-9D34-C6D40538E8B7}">
      <dsp:nvSpPr>
        <dsp:cNvPr id="0" name=""/>
        <dsp:cNvSpPr/>
      </dsp:nvSpPr>
      <dsp:spPr>
        <a:xfrm>
          <a:off x="0" y="1031152"/>
          <a:ext cx="8442325" cy="362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descripción de la fase con su objetivo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el nombre del entregable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Aportes más importantes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aporte o aportes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Problemas encontrados 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problemas si son relevantes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Temas pendientes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temas pendientes si los hay</a:t>
          </a:r>
          <a:endParaRPr lang="es-ES_tradnl" sz="2400" kern="1200" dirty="0"/>
        </a:p>
      </dsp:txBody>
      <dsp:txXfrm>
        <a:off x="0" y="1031152"/>
        <a:ext cx="8442325" cy="3620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DA2C4-2F6D-B046-ACF4-04F0ED078194}" type="datetimeFigureOut">
              <a:rPr lang="es-ES_tradnl" smtClean="0"/>
              <a:pPr/>
              <a:t>24/02/14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EC829-9FD3-BB48-9A3E-8801DDC45286}" type="slidenum">
              <a:rPr lang="es-ES_tradnl" smtClean="0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4044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775CDD-18DC-4E51-9287-721C52128C4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498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C7BDD6-9175-4DB5-BA50-ABADE32E0D8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4469D-5CB2-4D32-B676-ED75984310E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D2F7E1-72AD-4225-B0A0-266F8181CD5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Guidelines ppt_title slid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682750"/>
            <a:ext cx="9144000" cy="227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7313" y="330200"/>
            <a:ext cx="8982075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4" descr="EC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759575" y="6091238"/>
            <a:ext cx="20462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3914775"/>
            <a:ext cx="7772400" cy="541338"/>
          </a:xfrm>
        </p:spPr>
        <p:txBody>
          <a:bodyPr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9400" y="4519613"/>
            <a:ext cx="7620000" cy="5588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r>
              <a:rPr lang="en-US"/>
              <a:t>Presentation Sub-title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79400" y="6342063"/>
            <a:ext cx="2133600" cy="265112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ACFA9F1-75C4-4108-A59F-30D95393D0FC}" type="datetime3">
              <a:rPr lang="en-US"/>
              <a:pPr>
                <a:defRPr/>
              </a:pPr>
              <a:t>24 febrero 2014</a:t>
            </a:fld>
            <a:endParaRPr 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379538" y="6342063"/>
            <a:ext cx="2286000" cy="2651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19A18-7200-44EE-9CF2-9D6905E126F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5438" y="274638"/>
            <a:ext cx="2109787" cy="5207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274638"/>
            <a:ext cx="6180138" cy="5207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08A75-CE1D-4AD6-B591-72CF0C0547C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ítulo, 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274638"/>
            <a:ext cx="8442325" cy="59531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42900" y="955675"/>
            <a:ext cx="4144963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gráfico"/>
          <p:cNvSpPr>
            <a:spLocks noGrp="1"/>
          </p:cNvSpPr>
          <p:nvPr>
            <p:ph type="chart" sz="half" idx="2"/>
          </p:nvPr>
        </p:nvSpPr>
        <p:spPr>
          <a:xfrm>
            <a:off x="4640263" y="955675"/>
            <a:ext cx="4144962" cy="4525963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22C2C-E922-48B6-A157-E936D986BFA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7845B-BADD-498D-85FD-6F17C1205A0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86538" y="1600200"/>
            <a:ext cx="2100262" cy="45259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82575" y="1600200"/>
            <a:ext cx="615156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01F0-6D74-4FAD-896B-742C4A764F3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955675"/>
            <a:ext cx="41449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0263" y="955675"/>
            <a:ext cx="41449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DB27E-4B26-4450-BA46-8EEDB01567B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DCD4F-826D-4964-BB26-FB77B4CF8CC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0E7B0-85FF-4C63-8D81-674F58C7DFC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3D2B2-BC48-4DC3-B052-03180F1392F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3F349-4635-4C68-B814-AA22BFF9995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1E893-0CCC-431B-A171-2740B4B1ED2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5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74638"/>
            <a:ext cx="84423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75804"/>
            <a:ext cx="84423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77250" y="6461125"/>
            <a:ext cx="381000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900" b="1">
                <a:solidFill>
                  <a:srgbClr val="4E84C4"/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fld id="{EACC4F6F-703F-4A46-BD8E-20B454532C4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6721475" y="6459538"/>
            <a:ext cx="141287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5762944E-C58F-46B4-9617-D767903B50B7}" type="datetime3">
              <a:rPr lang="en-US" sz="900">
                <a:solidFill>
                  <a:srgbClr val="4E84C4"/>
                </a:solidFill>
                <a:latin typeface="Myriad Pro" pitchFamily="34" charset="0"/>
              </a:rPr>
              <a:pPr algn="r">
                <a:spcBef>
                  <a:spcPct val="50000"/>
                </a:spcBef>
                <a:defRPr/>
              </a:pPr>
              <a:t>24 febrero 2014</a:t>
            </a:fld>
            <a:endParaRPr lang="en-US" sz="900">
              <a:solidFill>
                <a:srgbClr val="4E84C4"/>
              </a:solidFill>
              <a:latin typeface="Myriad Pro" pitchFamily="34" charset="0"/>
            </a:endParaRPr>
          </a:p>
        </p:txBody>
      </p:sp>
      <p:cxnSp>
        <p:nvCxnSpPr>
          <p:cNvPr id="9" name="Conector recto 8"/>
          <p:cNvCxnSpPr/>
          <p:nvPr userDrawn="1"/>
        </p:nvCxnSpPr>
        <p:spPr>
          <a:xfrm flipV="1">
            <a:off x="338667" y="1134528"/>
            <a:ext cx="8466666" cy="5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>
    <p:fad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E84C4"/>
          </a:solidFill>
          <a:latin typeface="Gill Sans"/>
          <a:ea typeface="ＭＳ Ｐゴシック" pitchFamily="-109" charset="-128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9pPr>
    </p:titleStyle>
    <p:bodyStyle>
      <a:lvl1pPr marL="412750" indent="-469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charset="2"/>
        <a:buChar char="Ø"/>
        <a:defRPr sz="2800">
          <a:solidFill>
            <a:schemeClr val="tx1"/>
          </a:solidFill>
          <a:latin typeface="Gill Sans"/>
          <a:ea typeface="ＭＳ Ｐゴシック" pitchFamily="-109" charset="-128"/>
          <a:cs typeface="Gill Sans"/>
        </a:defRPr>
      </a:lvl1pPr>
      <a:lvl2pPr marL="812800" indent="-469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charset="2"/>
        <a:buChar char="§"/>
        <a:defRPr sz="24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2pPr>
      <a:lvl3pPr marL="1084263" indent="-271463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•"/>
        <a:defRPr sz="24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–"/>
        <a:defRPr sz="18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4pPr>
      <a:lvl5pPr marL="1493838" indent="-122238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5pPr>
      <a:lvl6pPr marL="19510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6pPr>
      <a:lvl7pPr marL="24082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7pPr>
      <a:lvl8pPr marL="28654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8pPr>
      <a:lvl9pPr marL="33226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B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1485900"/>
            <a:ext cx="9144000" cy="5372100"/>
            <a:chOff x="0" y="936"/>
            <a:chExt cx="5760" cy="3384"/>
          </a:xfrm>
        </p:grpSpPr>
        <p:pic>
          <p:nvPicPr>
            <p:cNvPr id="2054" name="Picture 3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2736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5" name="Picture 4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2887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6" name="Picture 5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2586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7" name="Picture 6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034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8" name="Picture 7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185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9" name="Picture 8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334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0" name="Picture 9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482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1" name="Picture 10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632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2" name="Picture 11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783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3" name="Picture 12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933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4" name="Picture 13" descr="orange"/>
            <p:cNvPicPr>
              <a:picLocks noChangeAspect="1" noChangeArrowheads="1"/>
            </p:cNvPicPr>
            <p:nvPr userDrawn="1"/>
          </p:nvPicPr>
          <p:blipFill>
            <a:blip r:embed="rId14"/>
            <a:srcRect l="18001" r="17999"/>
            <a:stretch>
              <a:fillRect/>
            </a:stretch>
          </p:blipFill>
          <p:spPr bwMode="auto">
            <a:xfrm>
              <a:off x="0" y="936"/>
              <a:ext cx="5760" cy="2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5" name="Picture 14" descr="orange"/>
            <p:cNvPicPr>
              <a:picLocks noChangeAspect="1" noChangeArrowheads="1"/>
            </p:cNvPicPr>
            <p:nvPr userDrawn="1"/>
          </p:nvPicPr>
          <p:blipFill>
            <a:blip r:embed="rId14"/>
            <a:srcRect l="18001" r="17999" b="55132"/>
            <a:stretch>
              <a:fillRect/>
            </a:stretch>
          </p:blipFill>
          <p:spPr bwMode="auto">
            <a:xfrm>
              <a:off x="0" y="2816"/>
              <a:ext cx="5760" cy="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3427413"/>
            <a:ext cx="563086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9024" name="Line 16"/>
          <p:cNvSpPr>
            <a:spLocks noChangeShapeType="1"/>
          </p:cNvSpPr>
          <p:nvPr/>
        </p:nvSpPr>
        <p:spPr bwMode="auto">
          <a:xfrm>
            <a:off x="277813" y="4017963"/>
            <a:ext cx="56292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>
              <a:ea typeface="+mn-ea"/>
            </a:endParaRPr>
          </a:p>
        </p:txBody>
      </p:sp>
      <p:pic>
        <p:nvPicPr>
          <p:cNvPr id="2053" name="Picture 17" descr="tcs-trans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49250" y="6450013"/>
            <a:ext cx="284321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86832" y="4502119"/>
            <a:ext cx="8149168" cy="203411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  <a:t>Jhonny  Zaruma</a:t>
            </a:r>
            <a:b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Tutor: </a:t>
            </a:r>
            <a:r>
              <a:rPr lang="es-ES" sz="2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Ing.</a:t>
            </a: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Nelson Piedra</a:t>
            </a: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ES_tradnl" sz="23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25-02-2014</a:t>
            </a:r>
            <a:r>
              <a:rPr lang="es-ES" sz="4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/>
            </a:r>
            <a:br>
              <a:rPr lang="es-ES" sz="4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</a:b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472274" y="455081"/>
            <a:ext cx="5571070" cy="64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UNIVERSIDAD TÉCNICA PARTICULAR DE LOJA</a:t>
            </a:r>
          </a:p>
          <a:p>
            <a:pPr algn="r"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stral"/>
                <a:cs typeface="Mistral"/>
              </a:rPr>
              <a:t>La Universidad Católica de Loja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3D2B2-BC48-4DC3-B052-03180F1392F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7" name="Imagen 6" descr="escudo UTP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741" y="169330"/>
            <a:ext cx="685800" cy="1041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92657" y="1318670"/>
            <a:ext cx="7840134" cy="9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Titulación de Ingeniería en Sistemas Informáticos y Computación </a:t>
            </a:r>
            <a:endParaRPr lang="es-E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78926" y="-2203476"/>
            <a:ext cx="7840134" cy="64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&lt;&lt;Titulo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Prxoyecto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 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Fin de Carrera&gt;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&gt;</a:t>
            </a:r>
          </a:p>
          <a:p>
            <a:pPr algn="ctr">
              <a:defRPr/>
            </a:pPr>
            <a:endParaRPr lang="es-E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826933" y="5318036"/>
            <a:ext cx="4572000" cy="310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s-E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45066" y="2188397"/>
            <a:ext cx="773853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Servicios Web para Extracción de Entidades desde Contenido HTML. Piloto en sitios con recursos abiertos OCW</a:t>
            </a:r>
            <a:endParaRPr lang="es-E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Aportes de la tesis 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…</a:t>
            </a:r>
          </a:p>
          <a:p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&lt;&lt;Temas relevantes que no se hayan mencionado&gt;&gt;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…</a:t>
            </a:r>
          </a:p>
          <a:p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47988" y="3176588"/>
            <a:ext cx="3444875" cy="476250"/>
          </a:xfrm>
          <a:solidFill>
            <a:schemeClr val="bg1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s-ES_tradnl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Preguntas ??</a:t>
            </a:r>
            <a:endParaRPr lang="en-GB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14663" y="3176588"/>
            <a:ext cx="3444875" cy="476250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Muchas Gracias</a:t>
            </a:r>
            <a:r>
              <a:rPr lang="en-GB" sz="4000" b="1" i="1" smtClean="0">
                <a:solidFill>
                  <a:srgbClr val="000099"/>
                </a:solidFill>
                <a:cs typeface="Arial" charset="0"/>
              </a:rPr>
              <a:t/>
            </a:r>
            <a:br>
              <a:rPr lang="en-GB" sz="4000" b="1" i="1" smtClean="0">
                <a:solidFill>
                  <a:srgbClr val="000099"/>
                </a:solidFill>
                <a:cs typeface="Arial" charset="0"/>
              </a:rPr>
            </a:br>
            <a:endParaRPr lang="en-GB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Agenda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Propósito y Resultados Esperados</a:t>
            </a:r>
          </a:p>
          <a:p>
            <a:r>
              <a:rPr lang="es-ES_tradnl" dirty="0" smtClean="0"/>
              <a:t>Fases del Proyecto</a:t>
            </a:r>
          </a:p>
          <a:p>
            <a:r>
              <a:rPr lang="es-ES_tradnl" dirty="0" smtClean="0"/>
              <a:t>Detalle de componentes</a:t>
            </a:r>
          </a:p>
          <a:p>
            <a:r>
              <a:rPr lang="es-ES_tradnl" dirty="0" smtClean="0"/>
              <a:t>Aportes de la tesis</a:t>
            </a:r>
          </a:p>
          <a:p>
            <a:r>
              <a:rPr lang="es-ES_tradnl" dirty="0" smtClean="0"/>
              <a:t>……. 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Datos generales del proyecto</a:t>
            </a:r>
            <a:endParaRPr lang="es-ES_tradn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349780" y="389467"/>
            <a:ext cx="7772400" cy="461433"/>
          </a:xfrm>
        </p:spPr>
        <p:txBody>
          <a:bodyPr/>
          <a:lstStyle/>
          <a:p>
            <a:r>
              <a:rPr lang="es-ES_tradnl" sz="2800" dirty="0" smtClean="0"/>
              <a:t>Parte I</a:t>
            </a:r>
            <a:endParaRPr lang="es-ES_tradnl" sz="28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Propósito del Proyecto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Propósito:</a:t>
            </a:r>
          </a:p>
          <a:p>
            <a:pPr lvl="1"/>
            <a:r>
              <a:rPr lang="es-ES_tradnl" dirty="0" smtClean="0"/>
              <a:t>&lt;&lt;Propósito del Proyecto&gt;&gt;</a:t>
            </a:r>
          </a:p>
          <a:p>
            <a:r>
              <a:rPr lang="es-ES_tradnl" dirty="0" smtClean="0"/>
              <a:t>Fecha de inicio del Proyecto:</a:t>
            </a:r>
          </a:p>
          <a:p>
            <a:pPr lvl="1"/>
            <a:r>
              <a:rPr lang="es-ES_tradnl" dirty="0" smtClean="0"/>
              <a:t>&lt;&lt;Fecha inicio&gt;&gt;</a:t>
            </a:r>
          </a:p>
          <a:p>
            <a:r>
              <a:rPr lang="es-ES_tradnl" dirty="0" smtClean="0"/>
              <a:t>Fecha de finalización del Proyecto:</a:t>
            </a:r>
          </a:p>
          <a:p>
            <a:pPr lvl="1"/>
            <a:r>
              <a:rPr lang="es-ES_tradnl" dirty="0" smtClean="0"/>
              <a:t>&lt;&lt;Fecha finalización&gt;&gt;</a:t>
            </a:r>
          </a:p>
          <a:p>
            <a:pPr lvl="1"/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800" dirty="0" smtClean="0"/>
              <a:t>Resultados Esperados para </a:t>
            </a:r>
            <a:r>
              <a:rPr lang="es-ES_tradnl" sz="2800" dirty="0" err="1" smtClean="0"/>
              <a:t>Practicum</a:t>
            </a:r>
            <a:r>
              <a:rPr lang="es-ES_tradnl" sz="2800" dirty="0" smtClean="0"/>
              <a:t> 4.1 </a:t>
            </a:r>
            <a:endParaRPr lang="es-ES_tradnl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2750" lvl="1">
              <a:buFont typeface="Wingdings" charset="2"/>
              <a:buChar char="Ø"/>
            </a:pPr>
            <a:r>
              <a:rPr lang="es-ES_tradnl" dirty="0" smtClean="0"/>
              <a:t>&lt;</a:t>
            </a:r>
            <a:r>
              <a:rPr lang="es-ES_tradnl" sz="2800" dirty="0" smtClean="0">
                <a:ea typeface="ＭＳ Ｐゴシック" pitchFamily="-109" charset="-128"/>
              </a:rPr>
              <a:t>&lt;Resultado 1&gt;&gt;</a:t>
            </a:r>
          </a:p>
          <a:p>
            <a:pPr marL="412750" lvl="1">
              <a:buFont typeface="Wingdings" charset="2"/>
              <a:buChar char="Ø"/>
            </a:pPr>
            <a:r>
              <a:rPr lang="es-ES_tradnl" sz="2800" dirty="0" smtClean="0">
                <a:ea typeface="ＭＳ Ｐゴシック" pitchFamily="-109" charset="-128"/>
              </a:rPr>
              <a:t>&lt;&lt;Resultado 2&gt;&gt;</a:t>
            </a:r>
          </a:p>
          <a:p>
            <a:pPr lvl="1"/>
            <a:r>
              <a:rPr lang="es-ES_tradnl" dirty="0" smtClean="0"/>
              <a:t>…</a:t>
            </a:r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Fases del Proyecto (Componentes)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850166"/>
              </p:ext>
            </p:extLst>
          </p:nvPr>
        </p:nvGraphicFramePr>
        <p:xfrm>
          <a:off x="278342" y="1303867"/>
          <a:ext cx="8442325" cy="4436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84C4"/>
      </a:accent1>
      <a:accent2>
        <a:srgbClr val="6CCFF6"/>
      </a:accent2>
      <a:accent3>
        <a:srgbClr val="FFFFFF"/>
      </a:accent3>
      <a:accent4>
        <a:srgbClr val="000000"/>
      </a:accent4>
      <a:accent5>
        <a:srgbClr val="B2C2DE"/>
      </a:accent5>
      <a:accent6>
        <a:srgbClr val="61BBDF"/>
      </a:accent6>
      <a:hlink>
        <a:srgbClr val="54B948"/>
      </a:hlink>
      <a:folHlink>
        <a:srgbClr val="EF4135"/>
      </a:folHlink>
    </a:clrScheme>
    <a:fontScheme name="Default Design">
      <a:majorFont>
        <a:latin typeface="Myriad Pr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84C4"/>
        </a:accent1>
        <a:accent2>
          <a:srgbClr val="6CCFF6"/>
        </a:accent2>
        <a:accent3>
          <a:srgbClr val="FFFFFF"/>
        </a:accent3>
        <a:accent4>
          <a:srgbClr val="000000"/>
        </a:accent4>
        <a:accent5>
          <a:srgbClr val="B2C2DE"/>
        </a:accent5>
        <a:accent6>
          <a:srgbClr val="61BBDF"/>
        </a:accent6>
        <a:hlink>
          <a:srgbClr val="54B948"/>
        </a:hlink>
        <a:folHlink>
          <a:srgbClr val="EF413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1">
  <a:themeElements>
    <a:clrScheme name="Divider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vider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vider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6924</TotalTime>
  <Words>360</Words>
  <Application>Microsoft Macintosh PowerPoint</Application>
  <PresentationFormat>Presentación en pantalla (4:3)</PresentationFormat>
  <Paragraphs>101</Paragraphs>
  <Slides>14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16" baseType="lpstr">
      <vt:lpstr>Default Design</vt:lpstr>
      <vt:lpstr>Divider1</vt:lpstr>
      <vt:lpstr>Jhonny  Zaruma  Tutor: Ing. Nelson Piedra  25-02-2014 </vt:lpstr>
      <vt:lpstr>Agenda</vt:lpstr>
      <vt:lpstr>Datos generales del proyecto</vt:lpstr>
      <vt:lpstr>Propósito del Proyecto</vt:lpstr>
      <vt:lpstr>Resultados Esperados para Practicum 4.1 </vt:lpstr>
      <vt:lpstr>Fases del Proyecto (Componentes)</vt:lpstr>
      <vt:lpstr>Detalle de componentes</vt:lpstr>
      <vt:lpstr>Detalle de componentes</vt:lpstr>
      <vt:lpstr>Detalle de componentes</vt:lpstr>
      <vt:lpstr>Detalle de componentes</vt:lpstr>
      <vt:lpstr>Aportes de la tesis </vt:lpstr>
      <vt:lpstr>&lt;&lt;Temas relevantes que no se hayan mencionado&gt;&gt;</vt:lpstr>
      <vt:lpstr>Preguntas ??</vt:lpstr>
      <vt:lpstr>Muchas Gracias </vt:lpstr>
    </vt:vector>
  </TitlesOfParts>
  <Company>Tata Consultancy Services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utpl</cp:lastModifiedBy>
  <cp:revision>492</cp:revision>
  <dcterms:created xsi:type="dcterms:W3CDTF">2014-02-10T15:07:26Z</dcterms:created>
  <dcterms:modified xsi:type="dcterms:W3CDTF">2014-02-24T17:56:28Z</dcterms:modified>
</cp:coreProperties>
</file>