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85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08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18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65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8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29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52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54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8994-74EE-294A-8037-09DF457B2BA2}" type="datetimeFigureOut">
              <a:rPr lang="es-ES" smtClean="0"/>
              <a:t>21/02/14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41D2-80F2-A74F-8BE1-45EE8D77281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20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21111" y="991670"/>
            <a:ext cx="717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USUARIO</a:t>
            </a:r>
            <a:endParaRPr lang="es-ES" sz="11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825551" y="991670"/>
            <a:ext cx="9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WEBSERVICE</a:t>
            </a:r>
            <a:endParaRPr lang="es-ES" sz="1100" dirty="0"/>
          </a:p>
        </p:txBody>
      </p:sp>
      <p:sp>
        <p:nvSpPr>
          <p:cNvPr id="7" name="Elipse 6"/>
          <p:cNvSpPr/>
          <p:nvPr/>
        </p:nvSpPr>
        <p:spPr>
          <a:xfrm>
            <a:off x="3326007" y="514067"/>
            <a:ext cx="1159063" cy="406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Tokenizar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26007" y="1054282"/>
            <a:ext cx="1159063" cy="406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Extraer Entidades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4" idx="3"/>
            <a:endCxn id="7" idx="2"/>
          </p:cNvCxnSpPr>
          <p:nvPr/>
        </p:nvCxnSpPr>
        <p:spPr>
          <a:xfrm flipV="1">
            <a:off x="2138763" y="717471"/>
            <a:ext cx="1187244" cy="405004"/>
          </a:xfrm>
          <a:prstGeom prst="straightConnector1">
            <a:avLst/>
          </a:pr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3"/>
            <a:endCxn id="8" idx="2"/>
          </p:cNvCxnSpPr>
          <p:nvPr/>
        </p:nvCxnSpPr>
        <p:spPr>
          <a:xfrm>
            <a:off x="2138763" y="1122475"/>
            <a:ext cx="1187244" cy="135211"/>
          </a:xfrm>
          <a:prstGeom prst="straightConnector1">
            <a:avLst/>
          </a:pr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5" idx="1"/>
          </p:cNvCxnSpPr>
          <p:nvPr/>
        </p:nvCxnSpPr>
        <p:spPr>
          <a:xfrm>
            <a:off x="4485070" y="717471"/>
            <a:ext cx="1340481" cy="405004"/>
          </a:xfrm>
          <a:prstGeom prst="straightConnector1">
            <a:avLst/>
          </a:pr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" idx="6"/>
            <a:endCxn id="5" idx="1"/>
          </p:cNvCxnSpPr>
          <p:nvPr/>
        </p:nvCxnSpPr>
        <p:spPr>
          <a:xfrm flipV="1">
            <a:off x="4485070" y="1122475"/>
            <a:ext cx="1340481" cy="135211"/>
          </a:xfrm>
          <a:prstGeom prst="straightConnector1">
            <a:avLst/>
          </a:pr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023643" y="1659066"/>
            <a:ext cx="1763792" cy="406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Desambiguación y Limpieza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326007" y="2203372"/>
            <a:ext cx="1159063" cy="406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Enlace con LOD-Cloud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26" name="Conector recto de flecha 25"/>
          <p:cNvCxnSpPr>
            <a:stCxn id="4" idx="3"/>
            <a:endCxn id="24" idx="2"/>
          </p:cNvCxnSpPr>
          <p:nvPr/>
        </p:nvCxnSpPr>
        <p:spPr>
          <a:xfrm>
            <a:off x="2138763" y="1122475"/>
            <a:ext cx="884880" cy="739995"/>
          </a:xfrm>
          <a:prstGeom prst="straightConnector1">
            <a:avLst/>
          </a:pr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3"/>
            <a:endCxn id="25" idx="2"/>
          </p:cNvCxnSpPr>
          <p:nvPr/>
        </p:nvCxnSpPr>
        <p:spPr>
          <a:xfrm>
            <a:off x="2138763" y="1122475"/>
            <a:ext cx="1187244" cy="1284301"/>
          </a:xfrm>
          <a:prstGeom prst="straightConnector1">
            <a:avLst/>
          </a:pr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24" idx="6"/>
            <a:endCxn id="5" idx="1"/>
          </p:cNvCxnSpPr>
          <p:nvPr/>
        </p:nvCxnSpPr>
        <p:spPr>
          <a:xfrm flipV="1">
            <a:off x="4787435" y="1122475"/>
            <a:ext cx="1038116" cy="739995"/>
          </a:xfrm>
          <a:prstGeom prst="straightConnector1">
            <a:avLst/>
          </a:pr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5" idx="6"/>
            <a:endCxn id="5" idx="1"/>
          </p:cNvCxnSpPr>
          <p:nvPr/>
        </p:nvCxnSpPr>
        <p:spPr>
          <a:xfrm flipV="1">
            <a:off x="4485070" y="1122475"/>
            <a:ext cx="1340481" cy="1284301"/>
          </a:xfrm>
          <a:prstGeom prst="straightConnector1">
            <a:avLst/>
          </a:pr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8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Agrupar 56"/>
          <p:cNvGrpSpPr/>
          <p:nvPr/>
        </p:nvGrpSpPr>
        <p:grpSpPr>
          <a:xfrm>
            <a:off x="1290088" y="1016019"/>
            <a:ext cx="4129562" cy="3056194"/>
            <a:chOff x="1290088" y="1016019"/>
            <a:chExt cx="4129562" cy="3056194"/>
          </a:xfrm>
        </p:grpSpPr>
        <p:sp>
          <p:nvSpPr>
            <p:cNvPr id="5" name="CuadroTexto 4"/>
            <p:cNvSpPr txBox="1"/>
            <p:nvPr/>
          </p:nvSpPr>
          <p:spPr>
            <a:xfrm>
              <a:off x="1290088" y="1016019"/>
              <a:ext cx="1048196" cy="261610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/>
                <a:t>MainActivity</a:t>
              </a:r>
              <a:endParaRPr lang="es-ES" sz="1200" b="1" dirty="0" smtClean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336086" y="1016019"/>
              <a:ext cx="846622" cy="261610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err="1" smtClean="0"/>
                <a:t>Tokenizar</a:t>
              </a:r>
              <a:endParaRPr lang="es-ES" b="1" dirty="0" smtClean="0"/>
            </a:p>
          </p:txBody>
        </p:sp>
        <p:grpSp>
          <p:nvGrpSpPr>
            <p:cNvPr id="14" name="Agrupar 13"/>
            <p:cNvGrpSpPr/>
            <p:nvPr/>
          </p:nvGrpSpPr>
          <p:grpSpPr>
            <a:xfrm>
              <a:off x="1914973" y="1613221"/>
              <a:ext cx="1763793" cy="281770"/>
              <a:chOff x="1914973" y="1613221"/>
              <a:chExt cx="1763793" cy="281770"/>
            </a:xfrm>
          </p:grpSpPr>
          <p:cxnSp>
            <p:nvCxnSpPr>
              <p:cNvPr id="12" name="Conector recto de flecha 11"/>
              <p:cNvCxnSpPr/>
              <p:nvPr/>
            </p:nvCxnSpPr>
            <p:spPr>
              <a:xfrm>
                <a:off x="1914973" y="1894991"/>
                <a:ext cx="1763793" cy="0"/>
              </a:xfrm>
              <a:prstGeom prst="straightConnector1">
                <a:avLst/>
              </a:prstGeom>
              <a:ln w="3175" cmpd="sng">
                <a:solidFill>
                  <a:schemeClr val="tx1"/>
                </a:solidFill>
                <a:bevel/>
                <a:tailEnd type="triangle" w="med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CuadroTexto 12"/>
              <p:cNvSpPr txBox="1"/>
              <p:nvPr/>
            </p:nvSpPr>
            <p:spPr>
              <a:xfrm>
                <a:off x="2257654" y="1613221"/>
                <a:ext cx="8725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dirty="0" smtClean="0"/>
                  <a:t>Enviar texto</a:t>
                </a:r>
                <a:endParaRPr lang="es-ES" sz="1050" dirty="0"/>
              </a:p>
            </p:txBody>
          </p:sp>
        </p:grpSp>
        <p:cxnSp>
          <p:nvCxnSpPr>
            <p:cNvPr id="20" name="Conector recto de flecha 19"/>
            <p:cNvCxnSpPr/>
            <p:nvPr/>
          </p:nvCxnSpPr>
          <p:spPr>
            <a:xfrm flipH="1">
              <a:off x="1914973" y="3691146"/>
              <a:ext cx="1723478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dash"/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orma libre 39"/>
            <p:cNvSpPr/>
            <p:nvPr/>
          </p:nvSpPr>
          <p:spPr>
            <a:xfrm>
              <a:off x="3860184" y="2179160"/>
              <a:ext cx="752301" cy="483827"/>
            </a:xfrm>
            <a:custGeom>
              <a:avLst/>
              <a:gdLst>
                <a:gd name="connsiteX0" fmla="*/ 0 w 752301"/>
                <a:gd name="connsiteY0" fmla="*/ 0 h 483827"/>
                <a:gd name="connsiteX1" fmla="*/ 443468 w 752301"/>
                <a:gd name="connsiteY1" fmla="*/ 60479 h 483827"/>
                <a:gd name="connsiteX2" fmla="*/ 735753 w 752301"/>
                <a:gd name="connsiteY2" fmla="*/ 221754 h 483827"/>
                <a:gd name="connsiteX3" fmla="*/ 695438 w 752301"/>
                <a:gd name="connsiteY3" fmla="*/ 403190 h 483827"/>
                <a:gd name="connsiteX4" fmla="*/ 524098 w 752301"/>
                <a:gd name="connsiteY4" fmla="*/ 453588 h 483827"/>
                <a:gd name="connsiteX5" fmla="*/ 0 w 752301"/>
                <a:gd name="connsiteY5" fmla="*/ 483827 h 48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2301" h="483827">
                  <a:moveTo>
                    <a:pt x="0" y="0"/>
                  </a:moveTo>
                  <a:cubicBezTo>
                    <a:pt x="160421" y="11760"/>
                    <a:pt x="320843" y="23520"/>
                    <a:pt x="443468" y="60479"/>
                  </a:cubicBezTo>
                  <a:cubicBezTo>
                    <a:pt x="566094" y="97438"/>
                    <a:pt x="693758" y="164636"/>
                    <a:pt x="735753" y="221754"/>
                  </a:cubicBezTo>
                  <a:cubicBezTo>
                    <a:pt x="777748" y="278872"/>
                    <a:pt x="730714" y="364551"/>
                    <a:pt x="695438" y="403190"/>
                  </a:cubicBezTo>
                  <a:cubicBezTo>
                    <a:pt x="660162" y="441829"/>
                    <a:pt x="640004" y="440149"/>
                    <a:pt x="524098" y="453588"/>
                  </a:cubicBezTo>
                  <a:cubicBezTo>
                    <a:pt x="408192" y="467028"/>
                    <a:pt x="0" y="483827"/>
                    <a:pt x="0" y="483827"/>
                  </a:cubicBezTo>
                </a:path>
              </a:pathLst>
            </a:custGeom>
            <a:ln w="3175" cmpd="sng">
              <a:solidFill>
                <a:schemeClr val="tx1"/>
              </a:solidFill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374203" y="2048355"/>
              <a:ext cx="1045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/>
                <a:t>Tokeniza</a:t>
              </a:r>
              <a:r>
                <a:rPr lang="es-ES" sz="1050" dirty="0" smtClean="0"/>
                <a:t> Texto</a:t>
              </a:r>
              <a:endParaRPr lang="es-ES" sz="1050" dirty="0"/>
            </a:p>
          </p:txBody>
        </p:sp>
        <p:sp>
          <p:nvSpPr>
            <p:cNvPr id="42" name="Forma libre 41"/>
            <p:cNvSpPr/>
            <p:nvPr/>
          </p:nvSpPr>
          <p:spPr>
            <a:xfrm>
              <a:off x="3860184" y="2763335"/>
              <a:ext cx="752301" cy="483827"/>
            </a:xfrm>
            <a:custGeom>
              <a:avLst/>
              <a:gdLst>
                <a:gd name="connsiteX0" fmla="*/ 0 w 752301"/>
                <a:gd name="connsiteY0" fmla="*/ 0 h 483827"/>
                <a:gd name="connsiteX1" fmla="*/ 443468 w 752301"/>
                <a:gd name="connsiteY1" fmla="*/ 60479 h 483827"/>
                <a:gd name="connsiteX2" fmla="*/ 735753 w 752301"/>
                <a:gd name="connsiteY2" fmla="*/ 221754 h 483827"/>
                <a:gd name="connsiteX3" fmla="*/ 695438 w 752301"/>
                <a:gd name="connsiteY3" fmla="*/ 403190 h 483827"/>
                <a:gd name="connsiteX4" fmla="*/ 524098 w 752301"/>
                <a:gd name="connsiteY4" fmla="*/ 453588 h 483827"/>
                <a:gd name="connsiteX5" fmla="*/ 0 w 752301"/>
                <a:gd name="connsiteY5" fmla="*/ 483827 h 48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2301" h="483827">
                  <a:moveTo>
                    <a:pt x="0" y="0"/>
                  </a:moveTo>
                  <a:cubicBezTo>
                    <a:pt x="160421" y="11760"/>
                    <a:pt x="320843" y="23520"/>
                    <a:pt x="443468" y="60479"/>
                  </a:cubicBezTo>
                  <a:cubicBezTo>
                    <a:pt x="566094" y="97438"/>
                    <a:pt x="693758" y="164636"/>
                    <a:pt x="735753" y="221754"/>
                  </a:cubicBezTo>
                  <a:cubicBezTo>
                    <a:pt x="777748" y="278872"/>
                    <a:pt x="730714" y="364551"/>
                    <a:pt x="695438" y="403190"/>
                  </a:cubicBezTo>
                  <a:cubicBezTo>
                    <a:pt x="660162" y="441829"/>
                    <a:pt x="640004" y="440149"/>
                    <a:pt x="524098" y="453588"/>
                  </a:cubicBezTo>
                  <a:cubicBezTo>
                    <a:pt x="408192" y="467028"/>
                    <a:pt x="0" y="483827"/>
                    <a:pt x="0" y="483827"/>
                  </a:cubicBezTo>
                </a:path>
              </a:pathLst>
            </a:custGeom>
            <a:ln w="3175" cmpd="sng">
              <a:solidFill>
                <a:schemeClr val="tx1"/>
              </a:solidFill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4374203" y="2632530"/>
              <a:ext cx="9078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err="1" smtClean="0"/>
                <a:t>Tagea</a:t>
              </a:r>
              <a:r>
                <a:rPr lang="es-ES" sz="1050" dirty="0" smtClean="0"/>
                <a:t> </a:t>
              </a:r>
              <a:r>
                <a:rPr lang="es-ES" sz="1050" dirty="0" err="1" smtClean="0"/>
                <a:t>tokens</a:t>
              </a:r>
              <a:endParaRPr lang="es-ES" sz="1050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257654" y="3429536"/>
              <a:ext cx="988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Texto </a:t>
              </a:r>
              <a:r>
                <a:rPr lang="es-ES" sz="1050" dirty="0" err="1" smtClean="0"/>
                <a:t>Tageado</a:t>
              </a:r>
              <a:endParaRPr lang="es-ES" sz="1050" dirty="0"/>
            </a:p>
          </p:txBody>
        </p:sp>
        <p:cxnSp>
          <p:nvCxnSpPr>
            <p:cNvPr id="46" name="Conector recto 45"/>
            <p:cNvCxnSpPr/>
            <p:nvPr/>
          </p:nvCxnSpPr>
          <p:spPr>
            <a:xfrm>
              <a:off x="1814186" y="1277629"/>
              <a:ext cx="0" cy="2794584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ash"/>
              <a:bevel/>
              <a:headEnd type="none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ángulo 7"/>
            <p:cNvSpPr/>
            <p:nvPr/>
          </p:nvSpPr>
          <p:spPr>
            <a:xfrm>
              <a:off x="1733555" y="1501881"/>
              <a:ext cx="181418" cy="2499774"/>
            </a:xfrm>
            <a:prstGeom prst="rect">
              <a:avLst/>
            </a:prstGeom>
            <a:solidFill>
              <a:schemeClr val="bg1"/>
            </a:solidFill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3759397" y="1277629"/>
              <a:ext cx="21510" cy="2571158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ash"/>
              <a:bevel/>
              <a:headEnd type="none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ángulo 6"/>
            <p:cNvSpPr/>
            <p:nvPr/>
          </p:nvSpPr>
          <p:spPr>
            <a:xfrm>
              <a:off x="3678766" y="1501881"/>
              <a:ext cx="181418" cy="2309471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64967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55610" y="908297"/>
            <a:ext cx="1364880" cy="261610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MainActivity</a:t>
            </a:r>
            <a:endParaRPr lang="es-ES" sz="11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986935" y="929577"/>
            <a:ext cx="1625550" cy="261610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ExtaccionEntidades</a:t>
            </a:r>
            <a:endParaRPr lang="es-ES" sz="1100" b="1" dirty="0" smtClean="0"/>
          </a:p>
        </p:txBody>
      </p:sp>
      <p:grpSp>
        <p:nvGrpSpPr>
          <p:cNvPr id="7" name="Agrupar 6"/>
          <p:cNvGrpSpPr/>
          <p:nvPr/>
        </p:nvGrpSpPr>
        <p:grpSpPr>
          <a:xfrm>
            <a:off x="1914973" y="1613221"/>
            <a:ext cx="1763793" cy="281770"/>
            <a:chOff x="1914973" y="1613221"/>
            <a:chExt cx="1763793" cy="281770"/>
          </a:xfrm>
        </p:grpSpPr>
        <p:cxnSp>
          <p:nvCxnSpPr>
            <p:cNvPr id="8" name="Conector recto de flecha 7"/>
            <p:cNvCxnSpPr/>
            <p:nvPr/>
          </p:nvCxnSpPr>
          <p:spPr>
            <a:xfrm>
              <a:off x="1914973" y="1894991"/>
              <a:ext cx="1763793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2257654" y="1613221"/>
              <a:ext cx="872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Enviar texto</a:t>
              </a:r>
              <a:endParaRPr lang="es-ES" sz="1050" dirty="0"/>
            </a:p>
          </p:txBody>
        </p:sp>
      </p:grpSp>
      <p:sp>
        <p:nvSpPr>
          <p:cNvPr id="14" name="Forma libre 13"/>
          <p:cNvSpPr/>
          <p:nvPr/>
        </p:nvSpPr>
        <p:spPr>
          <a:xfrm>
            <a:off x="3860435" y="4165871"/>
            <a:ext cx="752301" cy="483827"/>
          </a:xfrm>
          <a:custGeom>
            <a:avLst/>
            <a:gdLst>
              <a:gd name="connsiteX0" fmla="*/ 0 w 752301"/>
              <a:gd name="connsiteY0" fmla="*/ 0 h 483827"/>
              <a:gd name="connsiteX1" fmla="*/ 443468 w 752301"/>
              <a:gd name="connsiteY1" fmla="*/ 60479 h 483827"/>
              <a:gd name="connsiteX2" fmla="*/ 735753 w 752301"/>
              <a:gd name="connsiteY2" fmla="*/ 221754 h 483827"/>
              <a:gd name="connsiteX3" fmla="*/ 695438 w 752301"/>
              <a:gd name="connsiteY3" fmla="*/ 403190 h 483827"/>
              <a:gd name="connsiteX4" fmla="*/ 524098 w 752301"/>
              <a:gd name="connsiteY4" fmla="*/ 453588 h 483827"/>
              <a:gd name="connsiteX5" fmla="*/ 0 w 752301"/>
              <a:gd name="connsiteY5" fmla="*/ 483827 h 48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301" h="483827">
                <a:moveTo>
                  <a:pt x="0" y="0"/>
                </a:moveTo>
                <a:cubicBezTo>
                  <a:pt x="160421" y="11760"/>
                  <a:pt x="320843" y="23520"/>
                  <a:pt x="443468" y="60479"/>
                </a:cubicBezTo>
                <a:cubicBezTo>
                  <a:pt x="566094" y="97438"/>
                  <a:pt x="693758" y="164636"/>
                  <a:pt x="735753" y="221754"/>
                </a:cubicBezTo>
                <a:cubicBezTo>
                  <a:pt x="777748" y="278872"/>
                  <a:pt x="730714" y="364551"/>
                  <a:pt x="695438" y="403190"/>
                </a:cubicBezTo>
                <a:cubicBezTo>
                  <a:pt x="660162" y="441829"/>
                  <a:pt x="640004" y="440149"/>
                  <a:pt x="524098" y="453588"/>
                </a:cubicBezTo>
                <a:cubicBezTo>
                  <a:pt x="408192" y="467028"/>
                  <a:pt x="0" y="483827"/>
                  <a:pt x="0" y="483827"/>
                </a:cubicBezTo>
              </a:path>
            </a:pathLst>
          </a:cu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4374454" y="4035066"/>
            <a:ext cx="1099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Extrae Entidades</a:t>
            </a:r>
            <a:endParaRPr lang="es-ES" sz="1050" dirty="0"/>
          </a:p>
        </p:txBody>
      </p:sp>
      <p:grpSp>
        <p:nvGrpSpPr>
          <p:cNvPr id="29" name="Agrupar 28"/>
          <p:cNvGrpSpPr/>
          <p:nvPr/>
        </p:nvGrpSpPr>
        <p:grpSpPr>
          <a:xfrm>
            <a:off x="3868456" y="3379161"/>
            <a:ext cx="1723478" cy="261610"/>
            <a:chOff x="1914973" y="3429536"/>
            <a:chExt cx="1723478" cy="261610"/>
          </a:xfrm>
        </p:grpSpPr>
        <p:cxnSp>
          <p:nvCxnSpPr>
            <p:cNvPr id="13" name="Conector recto de flecha 12"/>
            <p:cNvCxnSpPr/>
            <p:nvPr/>
          </p:nvCxnSpPr>
          <p:spPr>
            <a:xfrm flipH="1">
              <a:off x="1914973" y="3691146"/>
              <a:ext cx="1723478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dash"/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2257654" y="3429536"/>
              <a:ext cx="988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Texto </a:t>
              </a:r>
              <a:r>
                <a:rPr lang="es-ES" sz="1050" dirty="0" err="1" smtClean="0"/>
                <a:t>Tageado</a:t>
              </a:r>
              <a:endParaRPr lang="es-ES" sz="1050" dirty="0"/>
            </a:p>
          </p:txBody>
        </p:sp>
      </p:grpSp>
      <p:cxnSp>
        <p:nvCxnSpPr>
          <p:cNvPr id="19" name="Conector recto 18"/>
          <p:cNvCxnSpPr/>
          <p:nvPr/>
        </p:nvCxnSpPr>
        <p:spPr>
          <a:xfrm>
            <a:off x="1814186" y="1277629"/>
            <a:ext cx="0" cy="3936376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  <a:bevel/>
            <a:headEnd type="none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733555" y="1501880"/>
            <a:ext cx="181418" cy="3588386"/>
          </a:xfrm>
          <a:prstGeom prst="rect">
            <a:avLst/>
          </a:prstGeom>
          <a:solidFill>
            <a:schemeClr val="bg1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3759397" y="1277629"/>
            <a:ext cx="0" cy="4182425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  <a:bevel/>
            <a:headEnd type="none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678766" y="1501881"/>
            <a:ext cx="181418" cy="3712124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4861594" y="929577"/>
            <a:ext cx="1625550" cy="261610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Tokenizar</a:t>
            </a:r>
            <a:endParaRPr lang="es-ES" sz="1100" b="1" dirty="0" smtClean="0"/>
          </a:p>
        </p:txBody>
      </p:sp>
      <p:grpSp>
        <p:nvGrpSpPr>
          <p:cNvPr id="24" name="Agrupar 23"/>
          <p:cNvGrpSpPr/>
          <p:nvPr/>
        </p:nvGrpSpPr>
        <p:grpSpPr>
          <a:xfrm>
            <a:off x="3868456" y="2842971"/>
            <a:ext cx="1763793" cy="281770"/>
            <a:chOff x="1914973" y="1613221"/>
            <a:chExt cx="1763793" cy="281770"/>
          </a:xfrm>
        </p:grpSpPr>
        <p:cxnSp>
          <p:nvCxnSpPr>
            <p:cNvPr id="25" name="Conector recto de flecha 24"/>
            <p:cNvCxnSpPr/>
            <p:nvPr/>
          </p:nvCxnSpPr>
          <p:spPr>
            <a:xfrm>
              <a:off x="1914973" y="1894991"/>
              <a:ext cx="1763793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2257654" y="1613221"/>
              <a:ext cx="872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Enviar texto</a:t>
              </a:r>
              <a:endParaRPr lang="es-ES" sz="1050" dirty="0"/>
            </a:p>
          </p:txBody>
        </p:sp>
      </p:grpSp>
      <p:cxnSp>
        <p:nvCxnSpPr>
          <p:cNvPr id="27" name="Conector recto 26"/>
          <p:cNvCxnSpPr/>
          <p:nvPr/>
        </p:nvCxnSpPr>
        <p:spPr>
          <a:xfrm>
            <a:off x="5712880" y="1277629"/>
            <a:ext cx="0" cy="2552670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  <a:bevel/>
            <a:headEnd type="none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5632249" y="3034024"/>
            <a:ext cx="179988" cy="695502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" name="Agrupar 33"/>
          <p:cNvGrpSpPr/>
          <p:nvPr/>
        </p:nvGrpSpPr>
        <p:grpSpPr>
          <a:xfrm>
            <a:off x="1955288" y="4757866"/>
            <a:ext cx="1723478" cy="261610"/>
            <a:chOff x="1914973" y="3429536"/>
            <a:chExt cx="1723478" cy="261610"/>
          </a:xfrm>
        </p:grpSpPr>
        <p:cxnSp>
          <p:nvCxnSpPr>
            <p:cNvPr id="35" name="Conector recto de flecha 34"/>
            <p:cNvCxnSpPr/>
            <p:nvPr/>
          </p:nvCxnSpPr>
          <p:spPr>
            <a:xfrm flipH="1">
              <a:off x="1914973" y="3691146"/>
              <a:ext cx="1723478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dash"/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2257654" y="3429536"/>
              <a:ext cx="1170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Lista de Entidades</a:t>
              </a:r>
              <a:endParaRPr lang="es-ES" sz="1050" dirty="0"/>
            </a:p>
          </p:txBody>
        </p:sp>
      </p:grpSp>
      <p:sp>
        <p:nvSpPr>
          <p:cNvPr id="39" name="Forma libre 38"/>
          <p:cNvSpPr/>
          <p:nvPr/>
        </p:nvSpPr>
        <p:spPr>
          <a:xfrm>
            <a:off x="3860435" y="2170315"/>
            <a:ext cx="752301" cy="483827"/>
          </a:xfrm>
          <a:custGeom>
            <a:avLst/>
            <a:gdLst>
              <a:gd name="connsiteX0" fmla="*/ 0 w 752301"/>
              <a:gd name="connsiteY0" fmla="*/ 0 h 483827"/>
              <a:gd name="connsiteX1" fmla="*/ 443468 w 752301"/>
              <a:gd name="connsiteY1" fmla="*/ 60479 h 483827"/>
              <a:gd name="connsiteX2" fmla="*/ 735753 w 752301"/>
              <a:gd name="connsiteY2" fmla="*/ 221754 h 483827"/>
              <a:gd name="connsiteX3" fmla="*/ 695438 w 752301"/>
              <a:gd name="connsiteY3" fmla="*/ 403190 h 483827"/>
              <a:gd name="connsiteX4" fmla="*/ 524098 w 752301"/>
              <a:gd name="connsiteY4" fmla="*/ 453588 h 483827"/>
              <a:gd name="connsiteX5" fmla="*/ 0 w 752301"/>
              <a:gd name="connsiteY5" fmla="*/ 483827 h 48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301" h="483827">
                <a:moveTo>
                  <a:pt x="0" y="0"/>
                </a:moveTo>
                <a:cubicBezTo>
                  <a:pt x="160421" y="11760"/>
                  <a:pt x="320843" y="23520"/>
                  <a:pt x="443468" y="60479"/>
                </a:cubicBezTo>
                <a:cubicBezTo>
                  <a:pt x="566094" y="97438"/>
                  <a:pt x="693758" y="164636"/>
                  <a:pt x="735753" y="221754"/>
                </a:cubicBezTo>
                <a:cubicBezTo>
                  <a:pt x="777748" y="278872"/>
                  <a:pt x="730714" y="364551"/>
                  <a:pt x="695438" y="403190"/>
                </a:cubicBezTo>
                <a:cubicBezTo>
                  <a:pt x="660162" y="441829"/>
                  <a:pt x="640004" y="440149"/>
                  <a:pt x="524098" y="453588"/>
                </a:cubicBezTo>
                <a:cubicBezTo>
                  <a:pt x="408192" y="467028"/>
                  <a:pt x="0" y="483827"/>
                  <a:pt x="0" y="483827"/>
                </a:cubicBezTo>
              </a:path>
            </a:pathLst>
          </a:cu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68457" y="1970103"/>
            <a:ext cx="1533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Descomponer texto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428325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55610" y="908297"/>
            <a:ext cx="1364880" cy="261610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MainActivity</a:t>
            </a:r>
            <a:endParaRPr lang="es-ES" sz="11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986935" y="929577"/>
            <a:ext cx="1625550" cy="261610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ExtaccionEntidades</a:t>
            </a:r>
            <a:endParaRPr lang="es-ES" sz="1100" b="1" dirty="0" smtClean="0"/>
          </a:p>
        </p:txBody>
      </p:sp>
      <p:grpSp>
        <p:nvGrpSpPr>
          <p:cNvPr id="6" name="Agrupar 5"/>
          <p:cNvGrpSpPr/>
          <p:nvPr/>
        </p:nvGrpSpPr>
        <p:grpSpPr>
          <a:xfrm>
            <a:off x="1914973" y="1613221"/>
            <a:ext cx="1763793" cy="281770"/>
            <a:chOff x="1914973" y="1613221"/>
            <a:chExt cx="1763793" cy="281770"/>
          </a:xfrm>
        </p:grpSpPr>
        <p:cxnSp>
          <p:nvCxnSpPr>
            <p:cNvPr id="7" name="Conector recto de flecha 6"/>
            <p:cNvCxnSpPr/>
            <p:nvPr/>
          </p:nvCxnSpPr>
          <p:spPr>
            <a:xfrm>
              <a:off x="1914973" y="1894991"/>
              <a:ext cx="1763793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uadroTexto 7"/>
            <p:cNvSpPr txBox="1"/>
            <p:nvPr/>
          </p:nvSpPr>
          <p:spPr>
            <a:xfrm>
              <a:off x="2257654" y="1613221"/>
              <a:ext cx="872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Enviar texto</a:t>
              </a:r>
              <a:endParaRPr lang="es-ES" sz="1050" dirty="0"/>
            </a:p>
          </p:txBody>
        </p:sp>
      </p:grpSp>
      <p:sp>
        <p:nvSpPr>
          <p:cNvPr id="9" name="Forma libre 8"/>
          <p:cNvSpPr/>
          <p:nvPr/>
        </p:nvSpPr>
        <p:spPr>
          <a:xfrm>
            <a:off x="3860435" y="3298991"/>
            <a:ext cx="752301" cy="483827"/>
          </a:xfrm>
          <a:custGeom>
            <a:avLst/>
            <a:gdLst>
              <a:gd name="connsiteX0" fmla="*/ 0 w 752301"/>
              <a:gd name="connsiteY0" fmla="*/ 0 h 483827"/>
              <a:gd name="connsiteX1" fmla="*/ 443468 w 752301"/>
              <a:gd name="connsiteY1" fmla="*/ 60479 h 483827"/>
              <a:gd name="connsiteX2" fmla="*/ 735753 w 752301"/>
              <a:gd name="connsiteY2" fmla="*/ 221754 h 483827"/>
              <a:gd name="connsiteX3" fmla="*/ 695438 w 752301"/>
              <a:gd name="connsiteY3" fmla="*/ 403190 h 483827"/>
              <a:gd name="connsiteX4" fmla="*/ 524098 w 752301"/>
              <a:gd name="connsiteY4" fmla="*/ 453588 h 483827"/>
              <a:gd name="connsiteX5" fmla="*/ 0 w 752301"/>
              <a:gd name="connsiteY5" fmla="*/ 483827 h 48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301" h="483827">
                <a:moveTo>
                  <a:pt x="0" y="0"/>
                </a:moveTo>
                <a:cubicBezTo>
                  <a:pt x="160421" y="11760"/>
                  <a:pt x="320843" y="23520"/>
                  <a:pt x="443468" y="60479"/>
                </a:cubicBezTo>
                <a:cubicBezTo>
                  <a:pt x="566094" y="97438"/>
                  <a:pt x="693758" y="164636"/>
                  <a:pt x="735753" y="221754"/>
                </a:cubicBezTo>
                <a:cubicBezTo>
                  <a:pt x="777748" y="278872"/>
                  <a:pt x="730714" y="364551"/>
                  <a:pt x="695438" y="403190"/>
                </a:cubicBezTo>
                <a:cubicBezTo>
                  <a:pt x="660162" y="441829"/>
                  <a:pt x="640004" y="440149"/>
                  <a:pt x="524098" y="453588"/>
                </a:cubicBezTo>
                <a:cubicBezTo>
                  <a:pt x="408192" y="467028"/>
                  <a:pt x="0" y="483827"/>
                  <a:pt x="0" y="483827"/>
                </a:cubicBezTo>
              </a:path>
            </a:pathLst>
          </a:custGeom>
          <a:ln w="3175" cmpd="sng">
            <a:solidFill>
              <a:schemeClr val="tx1"/>
            </a:solidFill>
            <a:bevel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4374454" y="3168186"/>
            <a:ext cx="1099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Extrae Entidades</a:t>
            </a:r>
            <a:endParaRPr lang="es-ES" sz="105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3868456" y="2502201"/>
            <a:ext cx="1723478" cy="261610"/>
            <a:chOff x="1914973" y="3429536"/>
            <a:chExt cx="1723478" cy="261610"/>
          </a:xfrm>
        </p:grpSpPr>
        <p:cxnSp>
          <p:nvCxnSpPr>
            <p:cNvPr id="12" name="Conector recto de flecha 11"/>
            <p:cNvCxnSpPr/>
            <p:nvPr/>
          </p:nvCxnSpPr>
          <p:spPr>
            <a:xfrm flipH="1">
              <a:off x="1914973" y="3691146"/>
              <a:ext cx="1723478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dash"/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2257654" y="3429536"/>
              <a:ext cx="988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Texto </a:t>
              </a:r>
              <a:r>
                <a:rPr lang="es-ES" sz="1050" dirty="0" err="1" smtClean="0"/>
                <a:t>Tageado</a:t>
              </a:r>
              <a:endParaRPr lang="es-ES" sz="1050" dirty="0"/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1814186" y="1277629"/>
            <a:ext cx="0" cy="3338890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  <a:bevel/>
            <a:headEnd type="none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733555" y="1501881"/>
            <a:ext cx="181418" cy="2872724"/>
          </a:xfrm>
          <a:prstGeom prst="rect">
            <a:avLst/>
          </a:prstGeom>
          <a:solidFill>
            <a:schemeClr val="bg1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/>
          <p:nvPr/>
        </p:nvCxnSpPr>
        <p:spPr>
          <a:xfrm>
            <a:off x="3759397" y="1277629"/>
            <a:ext cx="0" cy="3338890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  <a:bevel/>
            <a:headEnd type="none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3678766" y="1501881"/>
            <a:ext cx="181418" cy="2963442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4861594" y="929577"/>
            <a:ext cx="1625550" cy="261610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b="1" dirty="0" err="1" smtClean="0"/>
              <a:t>Tokenizar</a:t>
            </a:r>
            <a:endParaRPr lang="es-ES" sz="1100" b="1" dirty="0" smtClean="0"/>
          </a:p>
        </p:txBody>
      </p:sp>
      <p:grpSp>
        <p:nvGrpSpPr>
          <p:cNvPr id="19" name="Agrupar 18"/>
          <p:cNvGrpSpPr/>
          <p:nvPr/>
        </p:nvGrpSpPr>
        <p:grpSpPr>
          <a:xfrm>
            <a:off x="3868456" y="1966011"/>
            <a:ext cx="1763793" cy="281770"/>
            <a:chOff x="1914973" y="1613221"/>
            <a:chExt cx="1763793" cy="281770"/>
          </a:xfrm>
        </p:grpSpPr>
        <p:cxnSp>
          <p:nvCxnSpPr>
            <p:cNvPr id="20" name="Conector recto de flecha 19"/>
            <p:cNvCxnSpPr/>
            <p:nvPr/>
          </p:nvCxnSpPr>
          <p:spPr>
            <a:xfrm>
              <a:off x="1914973" y="1894991"/>
              <a:ext cx="1763793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2257654" y="1613221"/>
              <a:ext cx="872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Enviar texto</a:t>
              </a:r>
              <a:endParaRPr lang="es-ES" sz="1050" dirty="0"/>
            </a:p>
          </p:txBody>
        </p:sp>
      </p:grpSp>
      <p:cxnSp>
        <p:nvCxnSpPr>
          <p:cNvPr id="22" name="Conector recto 21"/>
          <p:cNvCxnSpPr/>
          <p:nvPr/>
        </p:nvCxnSpPr>
        <p:spPr>
          <a:xfrm>
            <a:off x="5712880" y="1277629"/>
            <a:ext cx="21510" cy="1675733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  <a:bevel/>
            <a:headEnd type="none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5632249" y="2157064"/>
            <a:ext cx="179988" cy="695502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" name="Agrupar 23"/>
          <p:cNvGrpSpPr/>
          <p:nvPr/>
        </p:nvGrpSpPr>
        <p:grpSpPr>
          <a:xfrm>
            <a:off x="1955288" y="4003618"/>
            <a:ext cx="1723478" cy="261610"/>
            <a:chOff x="1914973" y="3429536"/>
            <a:chExt cx="1723478" cy="261610"/>
          </a:xfrm>
        </p:grpSpPr>
        <p:cxnSp>
          <p:nvCxnSpPr>
            <p:cNvPr id="25" name="Conector recto de flecha 24"/>
            <p:cNvCxnSpPr/>
            <p:nvPr/>
          </p:nvCxnSpPr>
          <p:spPr>
            <a:xfrm flipH="1">
              <a:off x="1914973" y="3691146"/>
              <a:ext cx="1723478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prstDash val="dash"/>
              <a:bevel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2257654" y="3429536"/>
              <a:ext cx="1170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/>
                <a:t>Lista de Entidades</a:t>
              </a:r>
              <a:endParaRPr lang="es-E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040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53</Words>
  <Application>Microsoft Macintosh PowerPoint</Application>
  <PresentationFormat>Presentación en pantalla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utpl</dc:creator>
  <cp:lastModifiedBy>utpl</cp:lastModifiedBy>
  <cp:revision>12</cp:revision>
  <dcterms:created xsi:type="dcterms:W3CDTF">2014-02-21T13:58:30Z</dcterms:created>
  <dcterms:modified xsi:type="dcterms:W3CDTF">2014-02-21T22:43:29Z</dcterms:modified>
</cp:coreProperties>
</file>