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69" r:id="rId10"/>
    <p:sldId id="370" r:id="rId11"/>
    <p:sldId id="371" r:id="rId12"/>
    <p:sldId id="362" r:id="rId13"/>
    <p:sldId id="372" r:id="rId14"/>
    <p:sldId id="347" r:id="rId15"/>
    <p:sldId id="350" r:id="rId16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2104" y="-1200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S_tradnl" sz="2400" b="1" dirty="0" smtClean="0"/>
            <a:t>Nombre Fase 2</a:t>
          </a:r>
          <a:endParaRPr lang="es-ES_tradnl" sz="2400" b="1" dirty="0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92BFF5F7-5F7D-2E48-855A-ABD8D68F5A9F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5C310C28-2B3A-B542-A7BB-F27F25EE9A53}" type="parTrans" cxnId="{E01CC956-A713-FC4D-A38D-1C6B23E24666}">
      <dgm:prSet/>
      <dgm:spPr/>
      <dgm:t>
        <a:bodyPr/>
        <a:lstStyle/>
        <a:p>
          <a:endParaRPr lang="es-ES_tradnl"/>
        </a:p>
      </dgm:t>
    </dgm:pt>
    <dgm:pt modelId="{93FA8EFE-C910-CE42-BE26-468525015BDC}" type="sibTrans" cxnId="{E01CC956-A713-FC4D-A38D-1C6B23E24666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63F9090A-6549-0545-84AA-0D2DA9FBC096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6F2AE2FF-180C-6348-B527-119951BD210D}" type="parTrans" cxnId="{F31B04D8-DED1-9E4F-9565-CAFDD35C170C}">
      <dgm:prSet/>
      <dgm:spPr/>
      <dgm:t>
        <a:bodyPr/>
        <a:lstStyle/>
        <a:p>
          <a:endParaRPr lang="es-ES_tradnl"/>
        </a:p>
      </dgm:t>
    </dgm:pt>
    <dgm:pt modelId="{12465072-4FF0-0342-97E5-2A7E6A91AF59}" type="sibTrans" cxnId="{F31B04D8-DED1-9E4F-9565-CAFDD35C170C}">
      <dgm:prSet/>
      <dgm:spPr/>
      <dgm:t>
        <a:bodyPr/>
        <a:lstStyle/>
        <a:p>
          <a:endParaRPr lang="es-ES_tradnl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S_tradnl" sz="2400" b="1" dirty="0" smtClean="0"/>
            <a:t>Nombre Fase 3</a:t>
          </a:r>
          <a:endParaRPr lang="es-ES_tradnl" sz="2400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/>
        </a:p>
      </dgm:t>
    </dgm:pt>
    <dgm:pt modelId="{B412106C-86EA-AE45-BA82-EF6AEDD1C0B1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D4354B2F-C94E-8245-81CA-2DFE448BD4D8}" type="parTrans" cxnId="{C60603E3-671B-F245-9A84-C3EBD9AF82EC}">
      <dgm:prSet/>
      <dgm:spPr/>
      <dgm:t>
        <a:bodyPr/>
        <a:lstStyle/>
        <a:p>
          <a:endParaRPr lang="es-ES_tradnl"/>
        </a:p>
      </dgm:t>
    </dgm:pt>
    <dgm:pt modelId="{B7F589A9-7AA8-7B45-807C-0D9475BAEBFC}" type="sibTrans" cxnId="{C60603E3-671B-F245-9A84-C3EBD9AF82EC}">
      <dgm:prSet/>
      <dgm:spPr/>
      <dgm:t>
        <a:bodyPr/>
        <a:lstStyle/>
        <a:p>
          <a:endParaRPr lang="es-ES_tradnl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907E970-5DB0-ED44-ACE1-855D47AA586A}" type="pres">
      <dgm:prSet presAssocID="{DDE15867-3C8B-5D43-A30E-7EA15E3399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86995FA-7988-7F43-A9EB-A6D62B20E2D5}" type="pres">
      <dgm:prSet presAssocID="{DDE15867-3C8B-5D43-A30E-7EA15E33998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7A9E8F8-D508-6D49-B412-828E977898EC}" type="presOf" srcId="{63F9090A-6549-0545-84AA-0D2DA9FBC096}" destId="{D86995FA-7988-7F43-A9EB-A6D62B20E2D5}" srcOrd="0" destOrd="1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E01CC956-A713-FC4D-A38D-1C6B23E24666}" srcId="{DDE15867-3C8B-5D43-A30E-7EA15E339988}" destId="{92BFF5F7-5F7D-2E48-855A-ABD8D68F5A9F}" srcOrd="0" destOrd="0" parTransId="{5C310C28-2B3A-B542-A7BB-F27F25EE9A53}" sibTransId="{93FA8EFE-C910-CE42-BE26-468525015BDC}"/>
    <dgm:cxn modelId="{F31B04D8-DED1-9E4F-9565-CAFDD35C170C}" srcId="{DDE15867-3C8B-5D43-A30E-7EA15E339988}" destId="{63F9090A-6549-0545-84AA-0D2DA9FBC096}" srcOrd="1" destOrd="0" parTransId="{6F2AE2FF-180C-6348-B527-119951BD210D}" sibTransId="{12465072-4FF0-0342-97E5-2A7E6A91AF59}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C385719-94EB-3E4F-9728-50556D6F0067}" type="presOf" srcId="{E38E36DC-8476-8648-95EA-7EC93365B916}" destId="{A33BF93F-4A22-BD47-B982-ED9E6DB595B6}" srcOrd="0" destOrd="1" presId="urn:microsoft.com/office/officeart/2005/8/layout/vList2"/>
    <dgm:cxn modelId="{C60603E3-671B-F245-9A84-C3EBD9AF82EC}" srcId="{EA311203-FF31-764D-BA8C-692C8C262239}" destId="{B412106C-86EA-AE45-BA82-EF6AEDD1C0B1}" srcOrd="1" destOrd="0" parTransId="{D4354B2F-C94E-8245-81CA-2DFE448BD4D8}" sibTransId="{B7F589A9-7AA8-7B45-807C-0D9475BAEBFC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8AF37D57-7247-974A-868F-58A86453A475}" type="presOf" srcId="{B412106C-86EA-AE45-BA82-EF6AEDD1C0B1}" destId="{DBD3C224-E551-D240-AA2B-D1A316CE8069}" srcOrd="0" destOrd="1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EB8E01E6-C0D6-0E46-BB18-4C4088FC9AD5}" type="presOf" srcId="{DDE15867-3C8B-5D43-A30E-7EA15E339988}" destId="{E907E970-5DB0-ED44-ACE1-855D47AA586A}" srcOrd="0" destOrd="0" presId="urn:microsoft.com/office/officeart/2005/8/layout/vList2"/>
    <dgm:cxn modelId="{9979A3A3-7521-9D4B-A267-EBEDC124CAC5}" srcId="{927CFBBD-7561-3441-9293-83FC6B8C6F6D}" destId="{EA311203-FF31-764D-BA8C-692C8C262239}" srcOrd="2" destOrd="0" parTransId="{D49EAE68-9307-DB4A-A725-7C160720A43A}" sibTransId="{9AF8A73C-7D74-5B41-8335-1DFEC0B62A87}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10C13D49-66CD-D740-9B39-3D43244557E3}" type="presOf" srcId="{92BFF5F7-5F7D-2E48-855A-ABD8D68F5A9F}" destId="{D86995FA-7988-7F43-A9EB-A6D62B20E2D5}" srcOrd="0" destOrd="0" presId="urn:microsoft.com/office/officeart/2005/8/layout/vList2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A82B32AD-3C10-D342-9139-3185A07CC0F2}" type="presParOf" srcId="{CC70B8A7-1F3F-8C41-9594-C9064B821710}" destId="{E907E970-5DB0-ED44-ACE1-855D47AA586A}" srcOrd="2" destOrd="0" presId="urn:microsoft.com/office/officeart/2005/8/layout/vList2"/>
    <dgm:cxn modelId="{93D58CF6-EE7A-BB43-A3C1-7A859CFFA078}" type="presParOf" srcId="{CC70B8A7-1F3F-8C41-9594-C9064B821710}" destId="{D86995FA-7988-7F43-A9EB-A6D62B20E2D5}" srcOrd="3" destOrd="0" presId="urn:microsoft.com/office/officeart/2005/8/layout/vList2"/>
    <dgm:cxn modelId="{1C256148-DC50-254A-9C60-0B62D6009396}" type="presParOf" srcId="{CC70B8A7-1F3F-8C41-9594-C9064B821710}" destId="{0CDEF05D-24F6-F14A-AAB2-C23247B416CE}" srcOrd="4" destOrd="0" presId="urn:microsoft.com/office/officeart/2005/8/layout/vList2"/>
    <dgm:cxn modelId="{C8CC65EA-F769-2042-97A9-59D1CAE6E781}" type="presParOf" srcId="{CC70B8A7-1F3F-8C41-9594-C9064B821710}" destId="{DBD3C224-E551-D240-AA2B-D1A316CE806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3AD92DF9-8DD4-0B4C-81A1-DA23CDDAC6A1}" type="presOf" srcId="{BD189C17-9E7B-A047-8CB0-B2A3C34AC3DA}" destId="{8B14C782-AF89-0F47-9D34-C6D40538E8B7}" srcOrd="0" destOrd="4" presId="urn:microsoft.com/office/officeart/2005/8/layout/vList2"/>
    <dgm:cxn modelId="{BB0F9B75-8687-EF48-A69D-BA755F0EE576}" type="presOf" srcId="{276F7011-1D27-B644-B757-7CB205AE0D85}" destId="{8B14C782-AF89-0F47-9D34-C6D40538E8B7}" srcOrd="0" destOrd="6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4BE3C40F-EE34-0E4A-9B4B-7DA983EA6BD9}" type="presOf" srcId="{B403F99C-EAFE-E840-BB4E-733B0C55CB63}" destId="{8B14C782-AF89-0F47-9D34-C6D40538E8B7}" srcOrd="0" destOrd="8" presId="urn:microsoft.com/office/officeart/2005/8/layout/vList2"/>
    <dgm:cxn modelId="{5D354E11-2AFE-2F4F-B849-A19C3BBE29D1}" type="presOf" srcId="{A9337B06-23F0-A84B-9210-20B537D8F04B}" destId="{8B14C782-AF89-0F47-9D34-C6D40538E8B7}" srcOrd="0" destOrd="7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5" presId="urn:microsoft.com/office/officeart/2005/8/layout/vList2"/>
    <dgm:cxn modelId="{BEB793A1-67D8-284D-A5C8-B56A7F2271EB}" type="presOf" srcId="{FB90B8AB-C5E6-8647-B183-9B6CB29B46F4}" destId="{8B14C782-AF89-0F47-9D34-C6D40538E8B7}" srcOrd="0" destOrd="3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2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3917890-C897-2E43-90DC-BDAC54D700EC}" type="presOf" srcId="{E38E36DC-8476-8648-95EA-7EC93365B916}" destId="{8B14C782-AF89-0F47-9D34-C6D40538E8B7}" srcOrd="0" destOrd="1" presId="urn:microsoft.com/office/officeart/2005/8/layout/vList2"/>
    <dgm:cxn modelId="{474700C9-9DC1-3246-AEFC-93A9A7C29D96}" type="presOf" srcId="{406419E1-0FFF-354F-A0D0-2719B35FB9C6}" destId="{8B14C782-AF89-0F47-9D34-C6D40538E8B7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7E319EEA-5DCE-7C4F-9700-DC763C737818}" type="presOf" srcId="{A9337B06-23F0-A84B-9210-20B537D8F04B}" destId="{8B14C782-AF89-0F47-9D34-C6D40538E8B7}" srcOrd="0" destOrd="7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7261E3AF-E80D-814D-9618-C8EA014C956F}" type="presOf" srcId="{0541EA34-580B-094F-B05A-74D64D7E8998}" destId="{8B14C782-AF89-0F47-9D34-C6D40538E8B7}" srcOrd="0" destOrd="2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89C0B825-132B-5B4C-924F-E5B221F0C015}" type="presOf" srcId="{FB90B8AB-C5E6-8647-B183-9B6CB29B46F4}" destId="{8B14C782-AF89-0F47-9D34-C6D40538E8B7}" srcOrd="0" destOrd="3" presId="urn:microsoft.com/office/officeart/2005/8/layout/vList2"/>
    <dgm:cxn modelId="{638A51D9-2A14-1042-950C-E25C1A9B29A0}" type="presOf" srcId="{96B75234-D76B-174D-9740-A26518A7FE40}" destId="{8B14C782-AF89-0F47-9D34-C6D40538E8B7}" srcOrd="0" destOrd="5" presId="urn:microsoft.com/office/officeart/2005/8/layout/vList2"/>
    <dgm:cxn modelId="{B4E14CFA-8802-1144-82A7-C82400A84759}" type="presOf" srcId="{B403F99C-EAFE-E840-BB4E-733B0C55CB63}" destId="{8B14C782-AF89-0F47-9D34-C6D40538E8B7}" srcOrd="0" destOrd="8" presId="urn:microsoft.com/office/officeart/2005/8/layout/vList2"/>
    <dgm:cxn modelId="{24033443-ED87-954A-96BD-5A2AD2111F30}" type="presOf" srcId="{E0895953-413D-EA40-9010-D79FE0AB8E3F}" destId="{78C8E693-FE6C-6F46-8864-984326505708}" srcOrd="0" destOrd="0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64FA3922-05F4-DF4A-9D99-C7D3D6E18DB9}" type="presOf" srcId="{927CFBBD-7561-3441-9293-83FC6B8C6F6D}" destId="{93AD242E-5196-0644-B8AF-125C0C321C50}" srcOrd="0" destOrd="0" presId="urn:microsoft.com/office/officeart/2005/8/layout/vList2"/>
    <dgm:cxn modelId="{AE6FD476-F591-8D47-BC30-AA261C1E31CF}" type="presOf" srcId="{276F7011-1D27-B644-B757-7CB205AE0D85}" destId="{8B14C782-AF89-0F47-9D34-C6D40538E8B7}" srcOrd="0" destOrd="6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6C4070B9-CAC4-F14A-8E29-F0108D1A4561}" type="presOf" srcId="{BD189C17-9E7B-A047-8CB0-B2A3C34AC3DA}" destId="{8B14C782-AF89-0F47-9D34-C6D40538E8B7}" srcOrd="0" destOrd="4" presId="urn:microsoft.com/office/officeart/2005/8/layout/vList2"/>
    <dgm:cxn modelId="{2FCF7CE4-305C-1B40-BC67-59E0AC755B0C}" type="presParOf" srcId="{93AD242E-5196-0644-B8AF-125C0C321C50}" destId="{78C8E693-FE6C-6F46-8864-984326505708}" srcOrd="0" destOrd="0" presId="urn:microsoft.com/office/officeart/2005/8/layout/vList2"/>
    <dgm:cxn modelId="{FC0C6407-592A-4D48-B5C5-0B1D3A5D97B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3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52ADD024-B086-B740-AD89-B7A397161591}" type="presOf" srcId="{BD189C17-9E7B-A047-8CB0-B2A3C34AC3DA}" destId="{8B14C782-AF89-0F47-9D34-C6D40538E8B7}" srcOrd="0" destOrd="4" presId="urn:microsoft.com/office/officeart/2005/8/layout/vList2"/>
    <dgm:cxn modelId="{3D68CF39-4B9A-1941-8449-3E1AC6A0D564}" type="presOf" srcId="{276F7011-1D27-B644-B757-7CB205AE0D85}" destId="{8B14C782-AF89-0F47-9D34-C6D40538E8B7}" srcOrd="0" destOrd="6" presId="urn:microsoft.com/office/officeart/2005/8/layout/vList2"/>
    <dgm:cxn modelId="{994FA450-1406-4B43-9841-366ED90840B3}" type="presOf" srcId="{406419E1-0FFF-354F-A0D0-2719B35FB9C6}" destId="{8B14C782-AF89-0F47-9D34-C6D40538E8B7}" srcOrd="0" destOrd="0" presId="urn:microsoft.com/office/officeart/2005/8/layout/vList2"/>
    <dgm:cxn modelId="{E49F7203-F5B5-DF48-9726-0CCEDCBB08D5}" type="presOf" srcId="{96B75234-D76B-174D-9740-A26518A7FE40}" destId="{8B14C782-AF89-0F47-9D34-C6D40538E8B7}" srcOrd="0" destOrd="5" presId="urn:microsoft.com/office/officeart/2005/8/layout/vList2"/>
    <dgm:cxn modelId="{87C7EA72-4A22-5642-B2D3-3B1A38855A10}" type="presOf" srcId="{B403F99C-EAFE-E840-BB4E-733B0C55CB63}" destId="{8B14C782-AF89-0F47-9D34-C6D40538E8B7}" srcOrd="0" destOrd="8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E03EE171-740E-7E42-8B9A-31AA7ED17A02}" type="presOf" srcId="{0541EA34-580B-094F-B05A-74D64D7E8998}" destId="{8B14C782-AF89-0F47-9D34-C6D40538E8B7}" srcOrd="0" destOrd="2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EBC408B2-8059-0246-A588-83FC9778256F}" type="presOf" srcId="{927CFBBD-7561-3441-9293-83FC6B8C6F6D}" destId="{93AD242E-5196-0644-B8AF-125C0C321C50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71121B34-9C7C-0944-8C26-6A29106E2079}" type="presOf" srcId="{E0895953-413D-EA40-9010-D79FE0AB8E3F}" destId="{78C8E693-FE6C-6F46-8864-984326505708}" srcOrd="0" destOrd="0" presId="urn:microsoft.com/office/officeart/2005/8/layout/vList2"/>
    <dgm:cxn modelId="{E11EB050-768C-2B4C-B465-5755F3D96DDC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85648E24-C400-1B4C-8A7A-634A3516F688}" type="presOf" srcId="{FB90B8AB-C5E6-8647-B183-9B6CB29B46F4}" destId="{8B14C782-AF89-0F47-9D34-C6D40538E8B7}" srcOrd="0" destOrd="3" presId="urn:microsoft.com/office/officeart/2005/8/layout/vList2"/>
    <dgm:cxn modelId="{5B220BB0-F5A7-5F4F-BEBC-1CDACAADA909}" type="presOf" srcId="{A9337B06-23F0-A84B-9210-20B537D8F04B}" destId="{8B14C782-AF89-0F47-9D34-C6D40538E8B7}" srcOrd="0" destOrd="7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338007A-F718-D847-86EB-21B668A867C8}" type="presParOf" srcId="{93AD242E-5196-0644-B8AF-125C0C321C50}" destId="{78C8E693-FE6C-6F46-8864-984326505708}" srcOrd="0" destOrd="0" presId="urn:microsoft.com/office/officeart/2005/8/layout/vList2"/>
    <dgm:cxn modelId="{50064089-CBBC-8F4E-AA60-D7880DB77F5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</a:t>
          </a:r>
          <a:r>
            <a:rPr lang="es-ES_tradnl" sz="2400" b="1" dirty="0" err="1" smtClean="0"/>
            <a:t>n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_tradnl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_tradnl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_tradnl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3F1CC6E-7C9D-F644-A4CA-3D02B9EB4565}" type="presOf" srcId="{E0895953-413D-EA40-9010-D79FE0AB8E3F}" destId="{78C8E693-FE6C-6F46-8864-984326505708}" srcOrd="0" destOrd="0" presId="urn:microsoft.com/office/officeart/2005/8/layout/vList2"/>
    <dgm:cxn modelId="{42063768-6459-D64E-97C9-11210C4F22E1}" type="presOf" srcId="{927CFBBD-7561-3441-9293-83FC6B8C6F6D}" destId="{93AD242E-5196-0644-B8AF-125C0C321C50}" srcOrd="0" destOrd="0" presId="urn:microsoft.com/office/officeart/2005/8/layout/vList2"/>
    <dgm:cxn modelId="{323C348F-5FC7-8340-BB8D-37A2515033F9}" type="presOf" srcId="{A9337B06-23F0-A84B-9210-20B537D8F04B}" destId="{8B14C782-AF89-0F47-9D34-C6D40538E8B7}" srcOrd="0" destOrd="7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BB370DC5-ACBF-8643-9EAD-1E217E74228D}" type="presOf" srcId="{406419E1-0FFF-354F-A0D0-2719B35FB9C6}" destId="{8B14C782-AF89-0F47-9D34-C6D40538E8B7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FBE13111-59AC-5249-B4E5-6D7E70BBC800}" type="presOf" srcId="{E38E36DC-8476-8648-95EA-7EC93365B916}" destId="{8B14C782-AF89-0F47-9D34-C6D40538E8B7}" srcOrd="0" destOrd="1" presId="urn:microsoft.com/office/officeart/2005/8/layout/vList2"/>
    <dgm:cxn modelId="{18C266ED-B8E4-0344-9DD1-C0AE63207E6D}" type="presOf" srcId="{96B75234-D76B-174D-9740-A26518A7FE40}" destId="{8B14C782-AF89-0F47-9D34-C6D40538E8B7}" srcOrd="0" destOrd="5" presId="urn:microsoft.com/office/officeart/2005/8/layout/vList2"/>
    <dgm:cxn modelId="{96BC3765-A264-EC44-B209-8C57355EAC89}" type="presOf" srcId="{FB90B8AB-C5E6-8647-B183-9B6CB29B46F4}" destId="{8B14C782-AF89-0F47-9D34-C6D40538E8B7}" srcOrd="0" destOrd="3" presId="urn:microsoft.com/office/officeart/2005/8/layout/vList2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A9D01B28-4226-BB41-8130-0EEA6A592A64}" type="presOf" srcId="{B403F99C-EAFE-E840-BB4E-733B0C55CB63}" destId="{8B14C782-AF89-0F47-9D34-C6D40538E8B7}" srcOrd="0" destOrd="8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B912938D-D35B-0B49-B2A0-88DDF2F01CCE}" type="presOf" srcId="{0541EA34-580B-094F-B05A-74D64D7E8998}" destId="{8B14C782-AF89-0F47-9D34-C6D40538E8B7}" srcOrd="0" destOrd="2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9A2F62C6-BE99-AD42-BDCF-7ABC652CB718}" type="presOf" srcId="{276F7011-1D27-B644-B757-7CB205AE0D85}" destId="{8B14C782-AF89-0F47-9D34-C6D40538E8B7}" srcOrd="0" destOrd="6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A2D696D9-7EA6-F64C-9DA6-E5205F33CEC5}" type="presOf" srcId="{BD189C17-9E7B-A047-8CB0-B2A3C34AC3DA}" destId="{8B14C782-AF89-0F47-9D34-C6D40538E8B7}" srcOrd="0" destOrd="4" presId="urn:microsoft.com/office/officeart/2005/8/layout/vList2"/>
    <dgm:cxn modelId="{A87A03B5-1AF4-5444-B2D6-A92BAB55D9E0}" type="presParOf" srcId="{93AD242E-5196-0644-B8AF-125C0C321C50}" destId="{78C8E693-FE6C-6F46-8864-984326505708}" srcOrd="0" destOrd="0" presId="urn:microsoft.com/office/officeart/2005/8/layout/vList2"/>
    <dgm:cxn modelId="{3216B217-BC61-C94C-A314-AD53A946217A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5751"/>
          <a:ext cx="8442325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32898" y="38649"/>
        <a:ext cx="8376529" cy="608124"/>
      </dsp:txXfrm>
    </dsp:sp>
    <dsp:sp modelId="{A33BF93F-4A22-BD47-B982-ED9E6DB595B6}">
      <dsp:nvSpPr>
        <dsp:cNvPr id="0" name=""/>
        <dsp:cNvSpPr/>
      </dsp:nvSpPr>
      <dsp:spPr>
        <a:xfrm>
          <a:off x="0" y="679671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679671"/>
        <a:ext cx="8442325" cy="801090"/>
      </dsp:txXfrm>
    </dsp:sp>
    <dsp:sp modelId="{E907E970-5DB0-ED44-ACE1-855D47AA586A}">
      <dsp:nvSpPr>
        <dsp:cNvPr id="0" name=""/>
        <dsp:cNvSpPr/>
      </dsp:nvSpPr>
      <dsp:spPr>
        <a:xfrm>
          <a:off x="0" y="1480761"/>
          <a:ext cx="8442325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2</a:t>
          </a:r>
          <a:endParaRPr lang="es-ES_tradnl" sz="2400" b="1" kern="1200" dirty="0"/>
        </a:p>
      </dsp:txBody>
      <dsp:txXfrm>
        <a:off x="32898" y="1513659"/>
        <a:ext cx="8376529" cy="608124"/>
      </dsp:txXfrm>
    </dsp:sp>
    <dsp:sp modelId="{D86995FA-7988-7F43-A9EB-A6D62B20E2D5}">
      <dsp:nvSpPr>
        <dsp:cNvPr id="0" name=""/>
        <dsp:cNvSpPr/>
      </dsp:nvSpPr>
      <dsp:spPr>
        <a:xfrm>
          <a:off x="0" y="2154681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2154681"/>
        <a:ext cx="8442325" cy="801090"/>
      </dsp:txXfrm>
    </dsp:sp>
    <dsp:sp modelId="{0CDEF05D-24F6-F14A-AAB2-C23247B416CE}">
      <dsp:nvSpPr>
        <dsp:cNvPr id="0" name=""/>
        <dsp:cNvSpPr/>
      </dsp:nvSpPr>
      <dsp:spPr>
        <a:xfrm>
          <a:off x="0" y="2955771"/>
          <a:ext cx="8442325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3</a:t>
          </a:r>
          <a:endParaRPr lang="es-ES_tradnl" sz="2400" kern="1200" dirty="0"/>
        </a:p>
      </dsp:txBody>
      <dsp:txXfrm>
        <a:off x="32898" y="2988669"/>
        <a:ext cx="8376529" cy="608124"/>
      </dsp:txXfrm>
    </dsp:sp>
    <dsp:sp modelId="{DBD3C224-E551-D240-AA2B-D1A316CE8069}">
      <dsp:nvSpPr>
        <dsp:cNvPr id="0" name=""/>
        <dsp:cNvSpPr/>
      </dsp:nvSpPr>
      <dsp:spPr>
        <a:xfrm>
          <a:off x="0" y="3629691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3629691"/>
        <a:ext cx="8442325" cy="80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2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3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</a:t>
          </a:r>
          <a:r>
            <a:rPr lang="es-ES_tradnl" sz="2400" b="1" kern="1200" dirty="0" err="1" smtClean="0"/>
            <a:t>n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24/02/14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24 febrero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24 febrero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Fin de Carrera&gt;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&lt;&lt;Temas relevantes que no se hayan mencionado&gt;&gt;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tesis</a:t>
            </a:r>
          </a:p>
          <a:p>
            <a:r>
              <a:rPr lang="es-ES_tradnl" dirty="0" smtClean="0"/>
              <a:t>…….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</a:t>
            </a:r>
            <a:r>
              <a:rPr lang="es-ES_tradnl" dirty="0" smtClean="0"/>
              <a:t>:</a:t>
            </a:r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Fecha </a:t>
            </a:r>
            <a:r>
              <a:rPr lang="es-ES_tradnl" dirty="0" smtClean="0"/>
              <a:t>de inicio del Proyecto:</a:t>
            </a:r>
          </a:p>
          <a:p>
            <a:pPr lvl="1"/>
            <a:r>
              <a:rPr lang="es-ES_tradnl" dirty="0" smtClean="0"/>
              <a:t>&lt;&lt;Fecha inicio&gt;&gt;</a:t>
            </a:r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dirty="0" smtClean="0"/>
              <a:t>&lt;&lt;Fecha finalización&gt;&gt;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541867" y="1725643"/>
            <a:ext cx="80094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Se planea realizar la extracción de entidades como: lugares, países, ciudades, áreas de conocimientos, organizaciones </a:t>
            </a:r>
            <a:r>
              <a:rPr lang="es-ES_tradnl" dirty="0" err="1" smtClean="0"/>
              <a:t>academicas</a:t>
            </a:r>
            <a:r>
              <a:rPr lang="es-ES_tradnl" dirty="0" smtClean="0"/>
              <a:t>, autores, además de asignar metadatos que representan el contenido de documentos, para lo cual se desarrollaran servicios web cuya función serán: </a:t>
            </a:r>
            <a:r>
              <a:rPr lang="es-ES_tradnl" dirty="0" err="1" smtClean="0"/>
              <a:t>tokenizar</a:t>
            </a:r>
            <a:r>
              <a:rPr lang="es-ES_tradnl" dirty="0" smtClean="0"/>
              <a:t>, extraer entidades, desambiguar y enlazar con LOD-</a:t>
            </a:r>
            <a:r>
              <a:rPr lang="es-ES_tradnl" dirty="0" err="1" smtClean="0"/>
              <a:t>Clowd</a:t>
            </a:r>
            <a:r>
              <a:rPr lang="es-ES_tradnl" dirty="0" smtClean="0"/>
              <a:t>, estos servicios web se los desarrollara con anotaciones semánticas, que permitirán la interoperabilidad entre los servicios existentes.</a:t>
            </a:r>
          </a:p>
          <a:p>
            <a:r>
              <a:rPr lang="es-ES_tradnl" dirty="0" smtClean="0"/>
              <a:t>Finalmente </a:t>
            </a:r>
            <a:r>
              <a:rPr lang="es-ES_tradnl" dirty="0"/>
              <a:t>la información obtenida será almacenada repositorios que permitan tener permanecía de la información.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>
              <a:buFont typeface="Wingdings" charset="2"/>
              <a:buChar char="Ø"/>
            </a:pPr>
            <a:r>
              <a:rPr lang="es-ES_tradnl" dirty="0" smtClean="0"/>
              <a:t>&lt;</a:t>
            </a:r>
            <a:r>
              <a:rPr lang="es-ES_tradnl" sz="2800" dirty="0" smtClean="0">
                <a:ea typeface="ＭＳ Ｐゴシック" pitchFamily="-109" charset="-128"/>
              </a:rPr>
              <a:t>&lt;Resultado 1&gt;&gt;</a:t>
            </a:r>
          </a:p>
          <a:p>
            <a:pPr marL="412750" lvl="1">
              <a:buFont typeface="Wingdings" charset="2"/>
              <a:buChar char="Ø"/>
            </a:pPr>
            <a:r>
              <a:rPr lang="es-ES_tradnl" sz="2800" dirty="0" smtClean="0">
                <a:ea typeface="ＭＳ Ｐゴシック" pitchFamily="-109" charset="-128"/>
              </a:rPr>
              <a:t>&lt;&lt;Resultado 2&gt;&gt;</a:t>
            </a:r>
          </a:p>
          <a:p>
            <a:pPr lvl="1"/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50166"/>
              </p:ext>
            </p:extLst>
          </p:nvPr>
        </p:nvGraphicFramePr>
        <p:xfrm>
          <a:off x="278342" y="1303867"/>
          <a:ext cx="8442325" cy="443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446</Words>
  <Application>Microsoft Macintosh PowerPoint</Application>
  <PresentationFormat>Presentación en pantalla (4:3)</PresentationFormat>
  <Paragraphs>107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Default Design</vt:lpstr>
      <vt:lpstr>Divider1</vt:lpstr>
      <vt:lpstr>Jhonny  Zaruma  Tutor: Ing. Nelson Piedra  25-02-2014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Detalle de componentes</vt:lpstr>
      <vt:lpstr>Aportes de la tesis </vt:lpstr>
      <vt:lpstr>&lt;&lt;Temas relevantes que no se hayan mencionado&gt;&gt;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494</cp:revision>
  <cp:lastPrinted>2014-02-24T21:51:11Z</cp:lastPrinted>
  <dcterms:created xsi:type="dcterms:W3CDTF">2014-02-10T15:07:26Z</dcterms:created>
  <dcterms:modified xsi:type="dcterms:W3CDTF">2014-02-25T05:04:31Z</dcterms:modified>
</cp:coreProperties>
</file>