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71" r:id="rId3"/>
    <p:sldId id="351" r:id="rId4"/>
    <p:sldId id="354" r:id="rId5"/>
    <p:sldId id="365" r:id="rId6"/>
    <p:sldId id="363" r:id="rId7"/>
    <p:sldId id="368" r:id="rId8"/>
    <p:sldId id="383" r:id="rId9"/>
    <p:sldId id="375" r:id="rId10"/>
    <p:sldId id="377" r:id="rId11"/>
    <p:sldId id="378" r:id="rId12"/>
    <p:sldId id="379" r:id="rId13"/>
    <p:sldId id="380" r:id="rId14"/>
    <p:sldId id="382" r:id="rId15"/>
    <p:sldId id="376" r:id="rId16"/>
    <p:sldId id="362" r:id="rId17"/>
    <p:sldId id="347" r:id="rId18"/>
    <p:sldId id="350" r:id="rId1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130" d="100"/>
          <a:sy n="130" d="100"/>
        </p:scale>
        <p:origin x="-520" y="-8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Marco </a:t>
          </a:r>
          <a:r>
            <a:rPr lang="es-ES_tradnl" sz="1600" dirty="0" err="1" smtClean="0"/>
            <a:t>Teorico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454B8A60-EA02-6C4E-BE42-9F99FBD3228F}">
      <dgm:prSet phldrT="[Texto]"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B4448EE4-B362-8340-8AB3-BBFE41D8922F}" type="parTrans" cxnId="{9100C747-ED1E-4D4D-A256-689CF0C575E3}">
      <dgm:prSet/>
      <dgm:spPr/>
      <dgm:t>
        <a:bodyPr/>
        <a:lstStyle/>
        <a:p>
          <a:endParaRPr lang="es-ES"/>
        </a:p>
      </dgm:t>
    </dgm:pt>
    <dgm:pt modelId="{5E22F887-5B93-CA4F-9162-B49018CAB39C}" type="sibTrans" cxnId="{9100C747-ED1E-4D4D-A256-689CF0C575E3}">
      <dgm:prSet/>
      <dgm:spPr/>
      <dgm:t>
        <a:bodyPr/>
        <a:lstStyle/>
        <a:p>
          <a:endParaRPr lang="es-ES"/>
        </a:p>
      </dgm:t>
    </dgm:pt>
    <dgm:pt modelId="{9B54C6BB-365F-954F-A75C-1806E798F7C3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61FCCB0A-1EF9-B34C-BA92-ACC707B372D4}" type="parTrans" cxnId="{37BB0345-5E37-7F49-8C36-7169EFCE5C36}">
      <dgm:prSet/>
      <dgm:spPr/>
      <dgm:t>
        <a:bodyPr/>
        <a:lstStyle/>
        <a:p>
          <a:endParaRPr lang="es-ES"/>
        </a:p>
      </dgm:t>
    </dgm:pt>
    <dgm:pt modelId="{E83B81BA-F0EA-6848-B3BA-BE831A3B8C3B}" type="sibTrans" cxnId="{37BB0345-5E37-7F49-8C36-7169EFCE5C36}">
      <dgm:prSet/>
      <dgm:spPr/>
      <dgm:t>
        <a:bodyPr/>
        <a:lstStyle/>
        <a:p>
          <a:endParaRPr lang="es-ES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 custLinFactNeighborX="581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6337A400-1933-8A4D-AFA7-0587BB38B0F9}" type="presOf" srcId="{454B8A60-EA02-6C4E-BE42-9F99FBD3228F}" destId="{A33BF93F-4A22-BD47-B982-ED9E6DB595B6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BB0345-5E37-7F49-8C36-7169EFCE5C36}" srcId="{E0895953-413D-EA40-9010-D79FE0AB8E3F}" destId="{9B54C6BB-365F-954F-A75C-1806E798F7C3}" srcOrd="2" destOrd="0" parTransId="{61FCCB0A-1EF9-B34C-BA92-ACC707B372D4}" sibTransId="{E83B81BA-F0EA-6848-B3BA-BE831A3B8C3B}"/>
    <dgm:cxn modelId="{C49C4BF9-8832-C344-9951-68A900E67F56}" type="presOf" srcId="{9B54C6BB-365F-954F-A75C-1806E798F7C3}" destId="{A33BF93F-4A22-BD47-B982-ED9E6DB595B6}" srcOrd="0" destOrd="2" presId="urn:microsoft.com/office/officeart/2005/8/layout/vList2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9100C747-ED1E-4D4D-A256-689CF0C575E3}" srcId="{E0895953-413D-EA40-9010-D79FE0AB8E3F}" destId="{454B8A60-EA02-6C4E-BE42-9F99FBD3228F}" srcOrd="1" destOrd="0" parTransId="{B4448EE4-B362-8340-8AB3-BBFE41D8922F}" sibTransId="{5E22F887-5B93-CA4F-9162-B49018CAB39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Estado del Arte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37281C8E-5E19-9443-B8CC-323D54BBAAC6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11BE7DA1-E3F1-CE49-B223-D7E8137B2DBE}" type="parTrans" cxnId="{CAFA082C-194C-D141-8D68-5F9B238EA13A}">
      <dgm:prSet/>
      <dgm:spPr/>
      <dgm:t>
        <a:bodyPr/>
        <a:lstStyle/>
        <a:p>
          <a:endParaRPr lang="es-ES"/>
        </a:p>
      </dgm:t>
    </dgm:pt>
    <dgm:pt modelId="{228B2B64-9538-9446-BB39-C806072CD33A}" type="sibTrans" cxnId="{CAFA082C-194C-D141-8D68-5F9B238EA13A}">
      <dgm:prSet/>
      <dgm:spPr/>
      <dgm:t>
        <a:bodyPr/>
        <a:lstStyle/>
        <a:p>
          <a:endParaRPr lang="es-ES"/>
        </a:p>
      </dgm:t>
    </dgm:pt>
    <dgm:pt modelId="{A8D0801F-EBE8-F948-81F1-CB703CE76717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solución</a:t>
          </a:r>
          <a:endParaRPr lang="es-ES_tradnl" sz="2400" dirty="0"/>
        </a:p>
      </dgm:t>
    </dgm:pt>
    <dgm:pt modelId="{BB491F28-DF63-D94D-95C6-263089F6EF21}" type="parTrans" cxnId="{8C9A3490-42A6-2445-8B03-1B939DBD088A}">
      <dgm:prSet/>
      <dgm:spPr/>
      <dgm:t>
        <a:bodyPr/>
        <a:lstStyle/>
        <a:p>
          <a:endParaRPr lang="es-ES"/>
        </a:p>
      </dgm:t>
    </dgm:pt>
    <dgm:pt modelId="{C05A3788-5FF9-B348-B53F-C21BCDCB1AE5}" type="sibTrans" cxnId="{8C9A3490-42A6-2445-8B03-1B939DBD088A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 custLinFactNeighborX="-1203" custLinFactNeighborY="-3859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 custLinFactNeighborX="-602" custLinFactNeighborY="-598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8C9A3490-42A6-2445-8B03-1B939DBD088A}" srcId="{E38E36DC-8476-8648-95EA-7EC93365B916}" destId="{A8D0801F-EBE8-F948-81F1-CB703CE76717}" srcOrd="2" destOrd="0" parTransId="{BB491F28-DF63-D94D-95C6-263089F6EF21}" sibTransId="{C05A3788-5FF9-B348-B53F-C21BCDCB1AE5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0026D858-8D3B-3743-A25D-C75CC7FE741A}" type="presOf" srcId="{37281C8E-5E19-9443-B8CC-323D54BBAAC6}" destId="{8B14C782-AF89-0F47-9D34-C6D40538E8B7}" srcOrd="0" destOrd="3" presId="urn:microsoft.com/office/officeart/2005/8/layout/vList2"/>
    <dgm:cxn modelId="{CAFA082C-194C-D141-8D68-5F9B238EA13A}" srcId="{E38E36DC-8476-8648-95EA-7EC93365B916}" destId="{37281C8E-5E19-9443-B8CC-323D54BBAAC6}" srcOrd="1" destOrd="0" parTransId="{11BE7DA1-E3F1-CE49-B223-D7E8137B2DBE}" sibTransId="{228B2B64-9538-9446-BB39-C806072CD33A}"/>
    <dgm:cxn modelId="{4A4793A3-2D74-EC47-8B02-04B8AB17C376}" type="presOf" srcId="{A8D0801F-EBE8-F948-81F1-CB703CE76717}" destId="{8B14C782-AF89-0F47-9D34-C6D40538E8B7}" srcOrd="0" destOrd="4" presId="urn:microsoft.com/office/officeart/2005/8/layout/vList2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Creación de WS para Tokenización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FA093E1E-A6CF-1043-BD65-D068690F8A92}">
      <dgm:prSet custT="1"/>
      <dgm:spPr/>
      <dgm:t>
        <a:bodyPr/>
        <a:lstStyle/>
        <a:p>
          <a:r>
            <a:rPr lang="es-ES_tradnl" sz="2400" dirty="0" smtClean="0"/>
            <a:t>Creación de WS para Extracción de entidades</a:t>
          </a:r>
          <a:endParaRPr lang="es-ES_tradnl" sz="2400" dirty="0"/>
        </a:p>
      </dgm:t>
    </dgm:pt>
    <dgm:pt modelId="{8240A6AA-F8A5-594C-B987-B929E066CA41}" type="parTrans" cxnId="{C13CA77D-C951-D141-9F98-53A1D791E747}">
      <dgm:prSet/>
      <dgm:spPr/>
      <dgm:t>
        <a:bodyPr/>
        <a:lstStyle/>
        <a:p>
          <a:endParaRPr lang="es-ES"/>
        </a:p>
      </dgm:t>
    </dgm:pt>
    <dgm:pt modelId="{15438324-453D-BA49-8909-77E44EB66B29}" type="sibTrans" cxnId="{C13CA77D-C951-D141-9F98-53A1D791E747}">
      <dgm:prSet/>
      <dgm:spPr/>
      <dgm:t>
        <a:bodyPr/>
        <a:lstStyle/>
        <a:p>
          <a:endParaRPr lang="es-ES"/>
        </a:p>
      </dgm:t>
    </dgm:pt>
    <dgm:pt modelId="{364061B1-F535-3942-954D-E66C0FF0E665}">
      <dgm:prSet custT="1"/>
      <dgm:spPr/>
      <dgm:t>
        <a:bodyPr/>
        <a:lstStyle/>
        <a:p>
          <a:r>
            <a:rPr lang="es-ES_tradnl" sz="2400" dirty="0" smtClean="0"/>
            <a:t>Creación de WS para Desambiguación y Limpieza</a:t>
          </a:r>
          <a:endParaRPr lang="es-ES_tradnl" sz="2400" dirty="0"/>
        </a:p>
      </dgm:t>
    </dgm:pt>
    <dgm:pt modelId="{85134EA9-728A-1441-8CBB-5C4BCF6E6674}" type="parTrans" cxnId="{F9FA15A8-208F-C244-8607-303B69B51A5B}">
      <dgm:prSet/>
      <dgm:spPr/>
      <dgm:t>
        <a:bodyPr/>
        <a:lstStyle/>
        <a:p>
          <a:endParaRPr lang="es-ES"/>
        </a:p>
      </dgm:t>
    </dgm:pt>
    <dgm:pt modelId="{8878E864-4C98-B44C-90C6-16F6F6AD0AA4}" type="sibTrans" cxnId="{F9FA15A8-208F-C244-8607-303B69B51A5B}">
      <dgm:prSet/>
      <dgm:spPr/>
      <dgm:t>
        <a:bodyPr/>
        <a:lstStyle/>
        <a:p>
          <a:endParaRPr lang="es-ES"/>
        </a:p>
      </dgm:t>
    </dgm:pt>
    <dgm:pt modelId="{E334DB8C-3CBE-DB4C-B0B2-5489A597CF65}">
      <dgm:prSet custT="1"/>
      <dgm:spPr/>
      <dgm:t>
        <a:bodyPr/>
        <a:lstStyle/>
        <a:p>
          <a:r>
            <a:rPr lang="es-ES_tradnl" sz="2400" dirty="0" smtClean="0"/>
            <a:t>Creación de WS para Enlace con LOD-Cloud</a:t>
          </a:r>
          <a:endParaRPr lang="es-ES_tradnl" sz="2400" dirty="0"/>
        </a:p>
      </dgm:t>
    </dgm:pt>
    <dgm:pt modelId="{B00ED9B5-8695-C94C-9CD7-F59858168A0E}" type="parTrans" cxnId="{04909793-EFA7-B646-AB39-5C427A9C6D98}">
      <dgm:prSet/>
      <dgm:spPr/>
      <dgm:t>
        <a:bodyPr/>
        <a:lstStyle/>
        <a:p>
          <a:endParaRPr lang="es-ES"/>
        </a:p>
      </dgm:t>
    </dgm:pt>
    <dgm:pt modelId="{109CC2B0-9250-3C4F-A294-DDA266C4BCAE}" type="sibTrans" cxnId="{04909793-EFA7-B646-AB39-5C427A9C6D98}">
      <dgm:prSet/>
      <dgm:spPr/>
      <dgm:t>
        <a:bodyPr/>
        <a:lstStyle/>
        <a:p>
          <a:endParaRPr lang="es-ES"/>
        </a:p>
      </dgm:t>
    </dgm:pt>
    <dgm:pt modelId="{16CB584E-BD89-0041-AAB3-6DE70EA75106}">
      <dgm:prSet custT="1"/>
      <dgm:spPr/>
      <dgm:t>
        <a:bodyPr/>
        <a:lstStyle/>
        <a:p>
          <a:r>
            <a:rPr lang="es-ES_tradnl" sz="2400" dirty="0" smtClean="0"/>
            <a:t>Creación de App Cliente, para integración de los WS</a:t>
          </a:r>
          <a:endParaRPr lang="es-ES_tradnl" sz="2400" dirty="0"/>
        </a:p>
      </dgm:t>
    </dgm:pt>
    <dgm:pt modelId="{C3236B18-32AD-E44C-A9FE-55629936AAFD}" type="parTrans" cxnId="{4083BBDC-3198-1246-892B-5CD93636527F}">
      <dgm:prSet/>
      <dgm:spPr/>
      <dgm:t>
        <a:bodyPr/>
        <a:lstStyle/>
        <a:p>
          <a:endParaRPr lang="es-ES"/>
        </a:p>
      </dgm:t>
    </dgm:pt>
    <dgm:pt modelId="{6FE66F6D-4A5A-2A44-A47D-0279C6C7260A}" type="sibTrans" cxnId="{4083BBDC-3198-1246-892B-5CD93636527F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04909793-EFA7-B646-AB39-5C427A9C6D98}" srcId="{E38E36DC-8476-8648-95EA-7EC93365B916}" destId="{E334DB8C-3CBE-DB4C-B0B2-5489A597CF65}" srcOrd="3" destOrd="0" parTransId="{B00ED9B5-8695-C94C-9CD7-F59858168A0E}" sibTransId="{109CC2B0-9250-3C4F-A294-DDA266C4BCAE}"/>
    <dgm:cxn modelId="{D880768D-5ABB-7243-8CB8-8A4A829048D8}" type="presOf" srcId="{927CFBBD-7561-3441-9293-83FC6B8C6F6D}" destId="{93AD242E-5196-0644-B8AF-125C0C321C50}" srcOrd="0" destOrd="0" presId="urn:microsoft.com/office/officeart/2005/8/layout/vList2"/>
    <dgm:cxn modelId="{F9FA15A8-208F-C244-8607-303B69B51A5B}" srcId="{E38E36DC-8476-8648-95EA-7EC93365B916}" destId="{364061B1-F535-3942-954D-E66C0FF0E665}" srcOrd="2" destOrd="0" parTransId="{85134EA9-728A-1441-8CBB-5C4BCF6E6674}" sibTransId="{8878E864-4C98-B44C-90C6-16F6F6AD0AA4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C13CA77D-C951-D141-9F98-53A1D791E747}" srcId="{E38E36DC-8476-8648-95EA-7EC93365B916}" destId="{FA093E1E-A6CF-1043-BD65-D068690F8A92}" srcOrd="1" destOrd="0" parTransId="{8240A6AA-F8A5-594C-B987-B929E066CA41}" sibTransId="{15438324-453D-BA49-8909-77E44EB66B29}"/>
    <dgm:cxn modelId="{A345B7D1-1E9F-2043-A342-769D8841660E}" type="presOf" srcId="{E0895953-413D-EA40-9010-D79FE0AB8E3F}" destId="{78C8E693-FE6C-6F46-8864-984326505708}" srcOrd="0" destOrd="0" presId="urn:microsoft.com/office/officeart/2005/8/layout/vList2"/>
    <dgm:cxn modelId="{4083BBDC-3198-1246-892B-5CD93636527F}" srcId="{E38E36DC-8476-8648-95EA-7EC93365B916}" destId="{16CB584E-BD89-0041-AAB3-6DE70EA75106}" srcOrd="4" destOrd="0" parTransId="{C3236B18-32AD-E44C-A9FE-55629936AAFD}" sibTransId="{6FE66F6D-4A5A-2A44-A47D-0279C6C7260A}"/>
    <dgm:cxn modelId="{8A10F44B-CA7C-8045-BD40-8EEB359E3DE6}" type="presOf" srcId="{364061B1-F535-3942-954D-E66C0FF0E665}" destId="{8B14C782-AF89-0F47-9D34-C6D40538E8B7}" srcOrd="0" destOrd="4" presId="urn:microsoft.com/office/officeart/2005/8/layout/vList2"/>
    <dgm:cxn modelId="{248BEA33-4008-BC4E-A331-278DAE61F647}" type="presOf" srcId="{E38E36DC-8476-8648-95EA-7EC93365B916}" destId="{8B14C782-AF89-0F47-9D34-C6D40538E8B7}" srcOrd="0" destOrd="1" presId="urn:microsoft.com/office/officeart/2005/8/layout/vList2"/>
    <dgm:cxn modelId="{DB1C4424-6779-8740-AEEB-B7C1EE851C59}" type="presOf" srcId="{0541EA34-580B-094F-B05A-74D64D7E8998}" destId="{8B14C782-AF89-0F47-9D34-C6D40538E8B7}" srcOrd="0" destOrd="2" presId="urn:microsoft.com/office/officeart/2005/8/layout/vList2"/>
    <dgm:cxn modelId="{2474566B-15C2-B042-AD38-BBCBDF161751}" type="presOf" srcId="{16CB584E-BD89-0041-AAB3-6DE70EA75106}" destId="{8B14C782-AF89-0F47-9D34-C6D40538E8B7}" srcOrd="0" destOrd="6" presId="urn:microsoft.com/office/officeart/2005/8/layout/vList2"/>
    <dgm:cxn modelId="{D4D92B33-6753-E645-8007-EA91F78DC6E5}" type="presOf" srcId="{FA093E1E-A6CF-1043-BD65-D068690F8A92}" destId="{8B14C782-AF89-0F47-9D34-C6D40538E8B7}" srcOrd="0" destOrd="3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4E133F7-5B6D-3C41-83B1-51AD7FDE674A}" type="presOf" srcId="{406419E1-0FFF-354F-A0D0-2719B35FB9C6}" destId="{8B14C782-AF89-0F47-9D34-C6D40538E8B7}" srcOrd="0" destOrd="0" presId="urn:microsoft.com/office/officeart/2005/8/layout/vList2"/>
    <dgm:cxn modelId="{1E95B77E-6CFE-E246-8FF1-87EA180D6DA7}" type="presOf" srcId="{E334DB8C-3CBE-DB4C-B0B2-5489A597CF65}" destId="{8B14C782-AF89-0F47-9D34-C6D40538E8B7}" srcOrd="0" destOrd="5" presId="urn:microsoft.com/office/officeart/2005/8/layout/vList2"/>
    <dgm:cxn modelId="{D775421F-9325-6444-B2F5-B9818AF5EA4A}" type="presParOf" srcId="{93AD242E-5196-0644-B8AF-125C0C321C50}" destId="{78C8E693-FE6C-6F46-8864-984326505708}" srcOrd="0" destOrd="0" presId="urn:microsoft.com/office/officeart/2005/8/layout/vList2"/>
    <dgm:cxn modelId="{A5827F59-6BF4-DD4C-995F-F71CBF777B17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Cliente App para la integración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App para integrar todos los Servicios Web creados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Prototipo para integración de WS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935253B-F8DE-5E4A-8860-C5E3684DA65A}" type="presOf" srcId="{E0895953-413D-EA40-9010-D79FE0AB8E3F}" destId="{78C8E693-FE6C-6F46-8864-984326505708}" srcOrd="0" destOrd="0" presId="urn:microsoft.com/office/officeart/2005/8/layout/vList2"/>
    <dgm:cxn modelId="{10236E29-26DE-AD47-B615-1D6E392AF588}" type="presOf" srcId="{927CFBBD-7561-3441-9293-83FC6B8C6F6D}" destId="{93AD242E-5196-0644-B8AF-125C0C321C50}" srcOrd="0" destOrd="0" presId="urn:microsoft.com/office/officeart/2005/8/layout/vList2"/>
    <dgm:cxn modelId="{86678094-E766-B844-A6C8-F3152C62C440}" type="presOf" srcId="{FB90B8AB-C5E6-8647-B183-9B6CB29B46F4}" destId="{8B14C782-AF89-0F47-9D34-C6D40538E8B7}" srcOrd="0" destOrd="3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015BE776-E27D-444C-8895-C7BBD9A31DAF}" type="presOf" srcId="{B403F99C-EAFE-E840-BB4E-733B0C55CB63}" destId="{8B14C782-AF89-0F47-9D34-C6D40538E8B7}" srcOrd="0" destOrd="8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0B83FCAF-7156-294E-BEAA-E71AD6A01A3F}" type="presOf" srcId="{276F7011-1D27-B644-B757-7CB205AE0D85}" destId="{8B14C782-AF89-0F47-9D34-C6D40538E8B7}" srcOrd="0" destOrd="6" presId="urn:microsoft.com/office/officeart/2005/8/layout/vList2"/>
    <dgm:cxn modelId="{42AF09FF-35CA-CB46-A698-CAA916C76BF0}" type="presOf" srcId="{A9337B06-23F0-A84B-9210-20B537D8F04B}" destId="{8B14C782-AF89-0F47-9D34-C6D40538E8B7}" srcOrd="0" destOrd="7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6FAB6EED-08F7-F640-AE63-F01BCFEF714B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CEA3D3CC-BABA-2A4C-AB72-1F33694B44D2}" type="presOf" srcId="{96B75234-D76B-174D-9740-A26518A7FE40}" destId="{8B14C782-AF89-0F47-9D34-C6D40538E8B7}" srcOrd="0" destOrd="5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A7C95D3-AF1B-A541-B99B-568B8B9104D9}" type="presOf" srcId="{406419E1-0FFF-354F-A0D0-2719B35FB9C6}" destId="{8B14C782-AF89-0F47-9D34-C6D40538E8B7}" srcOrd="0" destOrd="0" presId="urn:microsoft.com/office/officeart/2005/8/layout/vList2"/>
    <dgm:cxn modelId="{65475A8D-83F4-5143-A95E-CA75E268FC71}" type="presOf" srcId="{BD189C17-9E7B-A047-8CB0-B2A3C34AC3DA}" destId="{8B14C782-AF89-0F47-9D34-C6D40538E8B7}" srcOrd="0" destOrd="4" presId="urn:microsoft.com/office/officeart/2005/8/layout/vList2"/>
    <dgm:cxn modelId="{B4227622-5C12-7742-8948-ACEA1F2E2CA6}" type="presOf" srcId="{0541EA34-580B-094F-B05A-74D64D7E8998}" destId="{8B14C782-AF89-0F47-9D34-C6D40538E8B7}" srcOrd="0" destOrd="2" presId="urn:microsoft.com/office/officeart/2005/8/layout/vList2"/>
    <dgm:cxn modelId="{11754162-422B-F745-B36E-942FEE7F022A}" type="presParOf" srcId="{93AD242E-5196-0644-B8AF-125C0C321C50}" destId="{78C8E693-FE6C-6F46-8864-984326505708}" srcOrd="0" destOrd="0" presId="urn:microsoft.com/office/officeart/2005/8/layout/vList2"/>
    <dgm:cxn modelId="{94B44B1E-3AFD-C24D-9866-527C234933E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1770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075" y="38781"/>
        <a:ext cx="8400175" cy="389580"/>
      </dsp:txXfrm>
    </dsp:sp>
    <dsp:sp modelId="{A33BF93F-4A22-BD47-B982-ED9E6DB595B6}">
      <dsp:nvSpPr>
        <dsp:cNvPr id="0" name=""/>
        <dsp:cNvSpPr/>
      </dsp:nvSpPr>
      <dsp:spPr>
        <a:xfrm>
          <a:off x="0" y="449436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Marco </a:t>
          </a:r>
          <a:r>
            <a:rPr lang="es-ES_tradnl" sz="1600" kern="1200" dirty="0" err="1" smtClean="0"/>
            <a:t>Teorico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0" y="449436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125052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075" y="1271601"/>
        <a:ext cx="8400175" cy="389580"/>
      </dsp:txXfrm>
    </dsp:sp>
    <dsp:sp modelId="{DBD3C224-E551-D240-AA2B-D1A316CE8069}">
      <dsp:nvSpPr>
        <dsp:cNvPr id="0" name=""/>
        <dsp:cNvSpPr/>
      </dsp:nvSpPr>
      <dsp:spPr>
        <a:xfrm>
          <a:off x="0" y="168225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682256"/>
        <a:ext cx="8442325" cy="298080"/>
      </dsp:txXfrm>
    </dsp:sp>
    <dsp:sp modelId="{6A5DBAD4-4E17-4481-A242-DC08FEF02B49}">
      <dsp:nvSpPr>
        <dsp:cNvPr id="0" name=""/>
        <dsp:cNvSpPr/>
      </dsp:nvSpPr>
      <dsp:spPr>
        <a:xfrm>
          <a:off x="0" y="198033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075" y="2001411"/>
        <a:ext cx="8400175" cy="389580"/>
      </dsp:txXfrm>
    </dsp:sp>
    <dsp:sp modelId="{FE1FD1A0-A7CC-445B-AB0F-04CE43F06316}">
      <dsp:nvSpPr>
        <dsp:cNvPr id="0" name=""/>
        <dsp:cNvSpPr/>
      </dsp:nvSpPr>
      <dsp:spPr>
        <a:xfrm>
          <a:off x="0" y="241206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412066"/>
        <a:ext cx="8442325" cy="298080"/>
      </dsp:txXfrm>
    </dsp:sp>
    <dsp:sp modelId="{9E8EAC9C-41AA-41B2-A788-A2F7CB4F9F00}">
      <dsp:nvSpPr>
        <dsp:cNvPr id="0" name=""/>
        <dsp:cNvSpPr/>
      </dsp:nvSpPr>
      <dsp:spPr>
        <a:xfrm>
          <a:off x="0" y="271014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075" y="2731221"/>
        <a:ext cx="8400175" cy="389580"/>
      </dsp:txXfrm>
    </dsp:sp>
    <dsp:sp modelId="{D36091E5-5420-4C08-9740-46E02AFC485C}">
      <dsp:nvSpPr>
        <dsp:cNvPr id="0" name=""/>
        <dsp:cNvSpPr/>
      </dsp:nvSpPr>
      <dsp:spPr>
        <a:xfrm>
          <a:off x="0" y="3141876"/>
          <a:ext cx="8442325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141876"/>
        <a:ext cx="8442325" cy="1080540"/>
      </dsp:txXfrm>
    </dsp:sp>
    <dsp:sp modelId="{7A2BA35E-57DB-43F3-85DE-2820443CDE85}">
      <dsp:nvSpPr>
        <dsp:cNvPr id="0" name=""/>
        <dsp:cNvSpPr/>
      </dsp:nvSpPr>
      <dsp:spPr>
        <a:xfrm>
          <a:off x="0" y="422241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075" y="4243491"/>
        <a:ext cx="8400175" cy="389580"/>
      </dsp:txXfrm>
    </dsp:sp>
    <dsp:sp modelId="{B31E9A4D-87E5-4A60-A5B1-A569D81C835C}">
      <dsp:nvSpPr>
        <dsp:cNvPr id="0" name=""/>
        <dsp:cNvSpPr/>
      </dsp:nvSpPr>
      <dsp:spPr>
        <a:xfrm>
          <a:off x="0" y="465414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654146"/>
        <a:ext cx="8442325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0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59399" y="59399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216429"/>
          <a:ext cx="8442325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Estado del Arte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solución</a:t>
          </a:r>
          <a:endParaRPr lang="es-ES_tradnl" sz="2400" kern="1200" dirty="0"/>
        </a:p>
      </dsp:txBody>
      <dsp:txXfrm>
        <a:off x="0" y="1216429"/>
        <a:ext cx="8442325" cy="2018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411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59399" y="38351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540913"/>
          <a:ext cx="8442325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Tokenización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Extracción de entidades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Desambiguación y Limpieza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Enlace con LOD-Cloud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App Cliente, para integración de los WS</a:t>
          </a:r>
          <a:endParaRPr lang="es-ES_tradnl" sz="2400" kern="1200" dirty="0"/>
        </a:p>
      </dsp:txBody>
      <dsp:txXfrm>
        <a:off x="0" y="1540913"/>
        <a:ext cx="8442325" cy="2825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Cliente App para la integración del WS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App para integrar todos los Servicios Web creados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Prototipo para integración de WS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11/04/14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11 abril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11 abril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EXTRACCION </a:t>
            </a:r>
            <a:r>
              <a:rPr lang="es-ES_tradnl" dirty="0" smtClean="0"/>
              <a:t>DE ENTIDADES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Imagen 6" descr="Captura de pantalla 2014-04-11 a la(s) 15.03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6"/>
          <a:stretch/>
        </p:blipFill>
        <p:spPr>
          <a:xfrm>
            <a:off x="575732" y="1823635"/>
            <a:ext cx="7840135" cy="37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Imagen 4" descr="Captura de pantalla 2014-04-11 a la(s) 15.04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7"/>
          <a:stretch/>
        </p:blipFill>
        <p:spPr>
          <a:xfrm>
            <a:off x="575733" y="1744489"/>
            <a:ext cx="7755468" cy="39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 </a:t>
            </a:r>
            <a:r>
              <a:rPr lang="es-ES_tradnl" dirty="0" smtClean="0"/>
              <a:t>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Imagen 2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2"/>
          <a:stretch/>
        </p:blipFill>
        <p:spPr>
          <a:xfrm>
            <a:off x="482772" y="1574800"/>
            <a:ext cx="3475308" cy="2353733"/>
          </a:xfrm>
          <a:prstGeom prst="rect">
            <a:avLst/>
          </a:prstGeom>
        </p:spPr>
      </p:pic>
      <p:pic>
        <p:nvPicPr>
          <p:cNvPr id="6" name="Imagen 5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" t="33922" r="705" b="14304"/>
          <a:stretch/>
        </p:blipFill>
        <p:spPr>
          <a:xfrm>
            <a:off x="4089573" y="1608667"/>
            <a:ext cx="4800427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41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DESAMBIGUACION 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Imagen 4" descr="Captura de pantalla 2014-04-11 a la(s) 15.13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9"/>
          <a:stretch/>
        </p:blipFill>
        <p:spPr>
          <a:xfrm>
            <a:off x="255527" y="1591733"/>
            <a:ext cx="4027081" cy="4656667"/>
          </a:xfrm>
          <a:prstGeom prst="rect">
            <a:avLst/>
          </a:prstGeom>
        </p:spPr>
      </p:pic>
      <p:pic>
        <p:nvPicPr>
          <p:cNvPr id="7" name="Imagen 6" descr="Captura de pantalla 2014-04-11 a la(s) 15.14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8"/>
          <a:stretch/>
        </p:blipFill>
        <p:spPr>
          <a:xfrm>
            <a:off x="4570259" y="1591733"/>
            <a:ext cx="3898151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2988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44155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619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</a:t>
            </a:r>
            <a:r>
              <a:rPr lang="es-EC" dirty="0" smtClean="0"/>
              <a:t>Conocimiento</a:t>
            </a:r>
            <a:endParaRPr lang="es-EC" dirty="0"/>
          </a:p>
          <a:p>
            <a:r>
              <a:rPr lang="es-EC" dirty="0"/>
              <a:t>Servicios </a:t>
            </a:r>
            <a:r>
              <a:rPr lang="es-EC" dirty="0" smtClean="0"/>
              <a:t>Web anotados semánticamente</a:t>
            </a:r>
            <a:endParaRPr lang="es-EC" dirty="0"/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342900" y="1175805"/>
            <a:ext cx="8442325" cy="3040596"/>
          </a:xfrm>
        </p:spPr>
        <p:txBody>
          <a:bodyPr/>
          <a:lstStyle/>
          <a:p>
            <a:r>
              <a:rPr lang="es-ES_tradnl" sz="2000" b="1" dirty="0" smtClean="0"/>
              <a:t>Propósito:</a:t>
            </a:r>
          </a:p>
          <a:p>
            <a:pPr marL="0" indent="0">
              <a:buNone/>
            </a:pPr>
            <a:r>
              <a:rPr lang="es-ES_tradnl" sz="2000" smtClean="0"/>
              <a:t>		Desarrollar </a:t>
            </a:r>
            <a:r>
              <a:rPr lang="es-ES_tradnl" sz="2000" dirty="0"/>
              <a:t>Servicios Web que extraigan </a:t>
            </a:r>
            <a:r>
              <a:rPr lang="es-ES_tradnl" sz="2000" dirty="0" smtClean="0"/>
              <a:t>	entidades a </a:t>
            </a:r>
            <a:r>
              <a:rPr lang="es-ES_tradnl" sz="2000" dirty="0"/>
              <a:t>partir </a:t>
            </a:r>
            <a:r>
              <a:rPr lang="es-ES_tradnl" sz="2000"/>
              <a:t>del </a:t>
            </a:r>
            <a:r>
              <a:rPr lang="es-ES_tradnl" sz="2000" smtClean="0"/>
              <a:t>		contenido </a:t>
            </a:r>
            <a:r>
              <a:rPr lang="es-ES_tradnl" sz="2000" dirty="0"/>
              <a:t>HTML, el piloto se </a:t>
            </a:r>
            <a:r>
              <a:rPr lang="es-ES_tradnl" sz="2000" dirty="0" smtClean="0"/>
              <a:t>ejecutará </a:t>
            </a:r>
            <a:r>
              <a:rPr lang="es-ES_tradnl" sz="2000" dirty="0"/>
              <a:t>sobre </a:t>
            </a:r>
            <a:r>
              <a:rPr lang="es-ES_tradnl" sz="2000"/>
              <a:t>contenidos </a:t>
            </a:r>
            <a:r>
              <a:rPr lang="es-ES_tradnl" sz="2000" smtClean="0"/>
              <a:t>		OCW</a:t>
            </a:r>
            <a:endParaRPr lang="es-ES_tradnl" sz="2000" dirty="0" smtClean="0"/>
          </a:p>
          <a:p>
            <a:pPr marL="0" indent="0">
              <a:buNone/>
            </a:pPr>
            <a:endParaRPr lang="es-ES_tradnl" sz="2000" dirty="0" smtClean="0"/>
          </a:p>
          <a:p>
            <a:endParaRPr lang="es-ES_tradnl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Servicios Web</a:t>
            </a:r>
            <a:endParaRPr lang="es-EC" dirty="0" smtClean="0"/>
          </a:p>
          <a:p>
            <a:pPr lvl="1"/>
            <a:r>
              <a:rPr lang="es-ES_tradnl" dirty="0" smtClean="0"/>
              <a:t>WS para Tokenización</a:t>
            </a:r>
          </a:p>
          <a:p>
            <a:pPr lvl="1"/>
            <a:r>
              <a:rPr lang="es-ES_tradnl" dirty="0" smtClean="0"/>
              <a:t>WS para Extracción de entidades</a:t>
            </a:r>
          </a:p>
          <a:p>
            <a:pPr lvl="1"/>
            <a:r>
              <a:rPr lang="es-ES_tradnl" dirty="0" smtClean="0"/>
              <a:t>WS para Desambiguación y Limpieza</a:t>
            </a:r>
          </a:p>
          <a:p>
            <a:pPr lvl="1"/>
            <a:r>
              <a:rPr lang="es-ES_tradnl" dirty="0" smtClean="0"/>
              <a:t>WS para Enlace con LOD-Cloud</a:t>
            </a:r>
            <a:endParaRPr lang="es-ES_tradnl" dirty="0"/>
          </a:p>
          <a:p>
            <a:r>
              <a:rPr lang="es-ES_tradnl" dirty="0" smtClean="0"/>
              <a:t>Creación de App Cliente, para integración de los WS Prototipo para integración de WS</a:t>
            </a:r>
            <a:endParaRPr lang="es-EC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04742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0553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801" y="2404534"/>
            <a:ext cx="7550030" cy="3132667"/>
          </a:xfrm>
          <a:prstGeom prst="rect">
            <a:avLst/>
          </a:prstGeom>
          <a:ln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916750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68232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827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WS TOKENIZACION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Imagen 5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73"/>
          <a:stretch/>
        </p:blipFill>
        <p:spPr>
          <a:xfrm>
            <a:off x="394133" y="1269999"/>
            <a:ext cx="3161867" cy="5130801"/>
          </a:xfrm>
          <a:prstGeom prst="rect">
            <a:avLst/>
          </a:prstGeom>
        </p:spPr>
      </p:pic>
      <p:pic>
        <p:nvPicPr>
          <p:cNvPr id="7" name="Imagen 6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3" t="27777" r="3213" b="43596"/>
          <a:stretch/>
        </p:blipFill>
        <p:spPr>
          <a:xfrm>
            <a:off x="4898399" y="1236132"/>
            <a:ext cx="3161867" cy="51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2941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350</Words>
  <Application>Microsoft Macintosh PowerPoint</Application>
  <PresentationFormat>Presentación en pantalla (4:3)</PresentationFormat>
  <Paragraphs>92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Default Design</vt:lpstr>
      <vt:lpstr>Divider1</vt:lpstr>
      <vt:lpstr>Jhonny  Zaruma  Tutor: Ing. Nelson Piedra  25-02-2014 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WS TOKENIZACION</vt:lpstr>
      <vt:lpstr>WS EXTRACCION DE ENTIDADES</vt:lpstr>
      <vt:lpstr>WS DESAMBIGUACION</vt:lpstr>
      <vt:lpstr>WS DESAMBIGUACION Y ENLACE</vt:lpstr>
      <vt:lpstr>DESAMBIGUACION Y ENLACE</vt:lpstr>
      <vt:lpstr>Detalle de componentes</vt:lpstr>
      <vt:lpstr>Aportes de la tesis 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508</cp:revision>
  <cp:lastPrinted>2014-02-24T21:51:11Z</cp:lastPrinted>
  <dcterms:created xsi:type="dcterms:W3CDTF">2014-02-10T15:07:26Z</dcterms:created>
  <dcterms:modified xsi:type="dcterms:W3CDTF">2014-04-11T20:15:45Z</dcterms:modified>
</cp:coreProperties>
</file>