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71" r:id="rId3"/>
    <p:sldId id="352" r:id="rId4"/>
    <p:sldId id="351" r:id="rId5"/>
    <p:sldId id="354" r:id="rId6"/>
    <p:sldId id="365" r:id="rId7"/>
    <p:sldId id="363" r:id="rId8"/>
    <p:sldId id="368" r:id="rId9"/>
    <p:sldId id="362" r:id="rId10"/>
    <p:sldId id="372" r:id="rId11"/>
    <p:sldId id="347" r:id="rId12"/>
    <p:sldId id="350" r:id="rId13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 autoAdjust="0"/>
    <p:restoredTop sz="94660"/>
  </p:normalViewPr>
  <p:slideViewPr>
    <p:cSldViewPr snapToGrid="0">
      <p:cViewPr>
        <p:scale>
          <a:sx n="75" d="100"/>
          <a:sy n="75" d="100"/>
        </p:scale>
        <p:origin x="-384" y="-72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1800" b="1" dirty="0" err="1" smtClean="0"/>
            <a:t>Visionamiento</a:t>
          </a:r>
          <a:endParaRPr lang="es-ES_tradnl" sz="16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1600" dirty="0" smtClean="0"/>
            <a:t>Estado del Arte</a:t>
          </a:r>
          <a:endParaRPr lang="es-ES_tradnl" sz="16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C" sz="1800" b="1" dirty="0" smtClean="0"/>
            <a:t>Vocabulario RDF para el desarrollo del WS</a:t>
          </a:r>
          <a:endParaRPr lang="es-ES_tradnl" sz="1800" b="1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C" sz="1600" dirty="0" smtClean="0"/>
            <a:t>Vocabulario para anotar Servicios Web semánticamente</a:t>
          </a:r>
          <a:endParaRPr lang="es-ES_tradnl" sz="16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8032A4B3-B463-4E46-BB9A-D9521E8151F8}">
      <dgm:prSet phldrT="[Texto]" custT="1"/>
      <dgm:spPr/>
      <dgm:t>
        <a:bodyPr/>
        <a:lstStyle/>
        <a:p>
          <a:r>
            <a:rPr lang="es-EC" sz="1800" b="1" dirty="0" smtClean="0"/>
            <a:t>Base de Conocimiento</a:t>
          </a:r>
          <a:endParaRPr lang="es-ES_tradnl" sz="1800" b="1" dirty="0"/>
        </a:p>
      </dgm:t>
    </dgm:pt>
    <dgm:pt modelId="{58669EDC-272D-4DBE-A8E0-D34C44090A1A}" type="parTrans" cxnId="{88E0DA72-83EC-44BF-B173-4D55148FD01F}">
      <dgm:prSet/>
      <dgm:spPr/>
      <dgm:t>
        <a:bodyPr/>
        <a:lstStyle/>
        <a:p>
          <a:endParaRPr lang="es-EC" sz="1400"/>
        </a:p>
      </dgm:t>
    </dgm:pt>
    <dgm:pt modelId="{C68693FC-50C8-4459-9CC1-6484F6FE58A8}" type="sibTrans" cxnId="{88E0DA72-83EC-44BF-B173-4D55148FD01F}">
      <dgm:prSet/>
      <dgm:spPr/>
      <dgm:t>
        <a:bodyPr/>
        <a:lstStyle/>
        <a:p>
          <a:endParaRPr lang="es-EC" sz="1400"/>
        </a:p>
      </dgm:t>
    </dgm:pt>
    <dgm:pt modelId="{C18F7C84-1395-43AC-8526-FCD74B2FEACB}">
      <dgm:prSet phldrT="[Texto]" custT="1"/>
      <dgm:spPr/>
      <dgm:t>
        <a:bodyPr/>
        <a:lstStyle/>
        <a:p>
          <a:r>
            <a:rPr lang="es-EC" sz="1800" b="1" dirty="0" smtClean="0"/>
            <a:t>Web </a:t>
          </a:r>
          <a:r>
            <a:rPr lang="es-EC" sz="1800" b="1" dirty="0" err="1" smtClean="0"/>
            <a:t>Service</a:t>
          </a:r>
          <a:endParaRPr lang="es-ES_tradnl" sz="1800" b="1" dirty="0"/>
        </a:p>
      </dgm:t>
    </dgm:pt>
    <dgm:pt modelId="{D8313B70-1F03-420B-A4DF-36D3A798E742}" type="parTrans" cxnId="{74707F39-34B8-49E8-94F3-40227103BBDC}">
      <dgm:prSet/>
      <dgm:spPr/>
      <dgm:t>
        <a:bodyPr/>
        <a:lstStyle/>
        <a:p>
          <a:endParaRPr lang="es-EC" sz="1400"/>
        </a:p>
      </dgm:t>
    </dgm:pt>
    <dgm:pt modelId="{9BE508F2-1EF2-4E25-A763-1DB98973C972}" type="sibTrans" cxnId="{74707F39-34B8-49E8-94F3-40227103BBDC}">
      <dgm:prSet/>
      <dgm:spPr/>
      <dgm:t>
        <a:bodyPr/>
        <a:lstStyle/>
        <a:p>
          <a:endParaRPr lang="es-EC" sz="1400"/>
        </a:p>
      </dgm:t>
    </dgm:pt>
    <dgm:pt modelId="{3A30A9C2-3A03-4DD1-AE54-757E08C9E144}">
      <dgm:prSet phldrT="[Texto]" custT="1"/>
      <dgm:spPr/>
      <dgm:t>
        <a:bodyPr/>
        <a:lstStyle/>
        <a:p>
          <a:r>
            <a:rPr lang="es-EC" sz="1600" dirty="0" smtClean="0"/>
            <a:t>Base de Conocimiento del dominio de trabajo</a:t>
          </a:r>
          <a:endParaRPr lang="es-ES_tradnl" sz="1600" dirty="0"/>
        </a:p>
      </dgm:t>
    </dgm:pt>
    <dgm:pt modelId="{7FFF4CB9-C740-4C84-AF70-A32707E4D879}" type="parTrans" cxnId="{DA8FDD56-EDBF-42C3-B18E-2E933E7DDD41}">
      <dgm:prSet/>
      <dgm:spPr/>
      <dgm:t>
        <a:bodyPr/>
        <a:lstStyle/>
        <a:p>
          <a:endParaRPr lang="es-EC" sz="1400"/>
        </a:p>
      </dgm:t>
    </dgm:pt>
    <dgm:pt modelId="{500B93FF-21DD-486C-9214-511867862EDF}" type="sibTrans" cxnId="{DA8FDD56-EDBF-42C3-B18E-2E933E7DDD41}">
      <dgm:prSet/>
      <dgm:spPr/>
      <dgm:t>
        <a:bodyPr/>
        <a:lstStyle/>
        <a:p>
          <a:endParaRPr lang="es-EC" sz="1400"/>
        </a:p>
      </dgm:t>
    </dgm:pt>
    <dgm:pt modelId="{3773783E-2DD3-43D2-A202-E6912C89B8DC}">
      <dgm:prSet phldrT="[Texto]" custT="1"/>
      <dgm:spPr/>
      <dgm:t>
        <a:bodyPr/>
        <a:lstStyle/>
        <a:p>
          <a:r>
            <a:rPr lang="es-EC" sz="1800" b="1" dirty="0" smtClean="0"/>
            <a:t>Cliente App para la integración del WS</a:t>
          </a:r>
          <a:endParaRPr lang="es-ES_tradnl" sz="1800" b="1" dirty="0"/>
        </a:p>
      </dgm:t>
    </dgm:pt>
    <dgm:pt modelId="{8A2B87DF-023F-4189-A36E-3ACB93B71794}" type="parTrans" cxnId="{3B044AD9-0C07-483A-AF07-75AF570DBDFE}">
      <dgm:prSet/>
      <dgm:spPr/>
      <dgm:t>
        <a:bodyPr/>
        <a:lstStyle/>
        <a:p>
          <a:endParaRPr lang="es-EC" sz="1400"/>
        </a:p>
      </dgm:t>
    </dgm:pt>
    <dgm:pt modelId="{92DF802D-399B-43C0-8F7F-2108782F94C6}" type="sibTrans" cxnId="{3B044AD9-0C07-483A-AF07-75AF570DBDFE}">
      <dgm:prSet/>
      <dgm:spPr/>
      <dgm:t>
        <a:bodyPr/>
        <a:lstStyle/>
        <a:p>
          <a:endParaRPr lang="es-EC" sz="1400"/>
        </a:p>
      </dgm:t>
    </dgm:pt>
    <dgm:pt modelId="{689F8407-8502-44D3-9CB6-3F30C284DC89}">
      <dgm:prSet phldrT="[Texto]" custT="1"/>
      <dgm:spPr/>
      <dgm:t>
        <a:bodyPr/>
        <a:lstStyle/>
        <a:p>
          <a:r>
            <a:rPr lang="es-EC" sz="1600" dirty="0" smtClean="0">
              <a:latin typeface="+mn-lt"/>
            </a:rPr>
            <a:t>WS </a:t>
          </a:r>
          <a:r>
            <a:rPr lang="es-EC" sz="1600" dirty="0" err="1" smtClean="0">
              <a:latin typeface="+mn-lt"/>
            </a:rPr>
            <a:t>Tokenización</a:t>
          </a:r>
          <a:endParaRPr lang="es-ES_tradnl" sz="1600" dirty="0">
            <a:latin typeface="+mn-lt"/>
          </a:endParaRPr>
        </a:p>
      </dgm:t>
    </dgm:pt>
    <dgm:pt modelId="{BF90B063-8E5B-4099-AB8C-332DBE472534}" type="parTrans" cxnId="{9521986F-CA1E-4E92-9456-B91EEB046889}">
      <dgm:prSet/>
      <dgm:spPr/>
      <dgm:t>
        <a:bodyPr/>
        <a:lstStyle/>
        <a:p>
          <a:endParaRPr lang="es-EC" sz="1400"/>
        </a:p>
      </dgm:t>
    </dgm:pt>
    <dgm:pt modelId="{4EA21741-C9D8-46D5-B525-CF0B8FAC2D95}" type="sibTrans" cxnId="{9521986F-CA1E-4E92-9456-B91EEB046889}">
      <dgm:prSet/>
      <dgm:spPr/>
      <dgm:t>
        <a:bodyPr/>
        <a:lstStyle/>
        <a:p>
          <a:endParaRPr lang="es-EC" sz="1400"/>
        </a:p>
      </dgm:t>
    </dgm:pt>
    <dgm:pt modelId="{67D7436A-ABD6-489A-9CBF-8D953C1D93A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</a:t>
          </a:r>
          <a:r>
            <a:rPr lang="es-EC" sz="1600" dirty="0" smtClean="0">
              <a:latin typeface="+mn-lt"/>
            </a:rPr>
            <a:t>Extracción </a:t>
          </a:r>
          <a:r>
            <a:rPr lang="es-EC" sz="1600" dirty="0" smtClean="0">
              <a:latin typeface="+mn-lt"/>
            </a:rPr>
            <a:t>de Entidades</a:t>
          </a:r>
          <a:endParaRPr lang="es-EC" sz="1600" dirty="0">
            <a:latin typeface="+mn-lt"/>
          </a:endParaRPr>
        </a:p>
      </dgm:t>
    </dgm:pt>
    <dgm:pt modelId="{1CCAE6D1-25FE-4F4C-A3AF-027917C08027}" type="parTrans" cxnId="{812E6252-E93D-4147-A76B-AA692D0952C9}">
      <dgm:prSet/>
      <dgm:spPr/>
      <dgm:t>
        <a:bodyPr/>
        <a:lstStyle/>
        <a:p>
          <a:endParaRPr lang="es-EC" sz="1400"/>
        </a:p>
      </dgm:t>
    </dgm:pt>
    <dgm:pt modelId="{77A5B7E2-28BF-4915-84F2-07F0380920B2}" type="sibTrans" cxnId="{812E6252-E93D-4147-A76B-AA692D0952C9}">
      <dgm:prSet/>
      <dgm:spPr/>
      <dgm:t>
        <a:bodyPr/>
        <a:lstStyle/>
        <a:p>
          <a:endParaRPr lang="es-EC" sz="1400"/>
        </a:p>
      </dgm:t>
    </dgm:pt>
    <dgm:pt modelId="{EDE4D6DB-6713-4FBF-B4F8-B937784F83D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Desambiguación y Limpieza</a:t>
          </a:r>
          <a:endParaRPr lang="es-EC" sz="1600" dirty="0">
            <a:latin typeface="+mn-lt"/>
          </a:endParaRPr>
        </a:p>
      </dgm:t>
    </dgm:pt>
    <dgm:pt modelId="{3DCDE2C7-7554-4B76-8291-1059588EC5C6}" type="parTrans" cxnId="{EA82C891-43D5-4E97-B27D-68EC1F361D0B}">
      <dgm:prSet/>
      <dgm:spPr/>
      <dgm:t>
        <a:bodyPr/>
        <a:lstStyle/>
        <a:p>
          <a:endParaRPr lang="es-EC" sz="1400"/>
        </a:p>
      </dgm:t>
    </dgm:pt>
    <dgm:pt modelId="{39788312-B7BD-45B0-8AF4-C1931C4F34DA}" type="sibTrans" cxnId="{EA82C891-43D5-4E97-B27D-68EC1F361D0B}">
      <dgm:prSet/>
      <dgm:spPr/>
      <dgm:t>
        <a:bodyPr/>
        <a:lstStyle/>
        <a:p>
          <a:endParaRPr lang="es-EC" sz="1400"/>
        </a:p>
      </dgm:t>
    </dgm:pt>
    <dgm:pt modelId="{7BB3C59E-4DA2-4EA2-B01D-479CBCC3E33B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Enlace con LOD-Cloud</a:t>
          </a:r>
          <a:endParaRPr lang="es-EC" sz="1600" dirty="0">
            <a:latin typeface="+mn-lt"/>
          </a:endParaRPr>
        </a:p>
      </dgm:t>
    </dgm:pt>
    <dgm:pt modelId="{DAF4B7FB-6072-46FC-A007-A96F36B893DF}" type="parTrans" cxnId="{20B2881A-F50B-4BD7-8896-0266586BF582}">
      <dgm:prSet/>
      <dgm:spPr/>
      <dgm:t>
        <a:bodyPr/>
        <a:lstStyle/>
        <a:p>
          <a:endParaRPr lang="es-EC" sz="1400"/>
        </a:p>
      </dgm:t>
    </dgm:pt>
    <dgm:pt modelId="{603F296B-65C7-444C-AE84-4E3BBFDD4595}" type="sibTrans" cxnId="{20B2881A-F50B-4BD7-8896-0266586BF582}">
      <dgm:prSet/>
      <dgm:spPr/>
      <dgm:t>
        <a:bodyPr/>
        <a:lstStyle/>
        <a:p>
          <a:endParaRPr lang="es-EC" sz="1400"/>
        </a:p>
      </dgm:t>
    </dgm:pt>
    <dgm:pt modelId="{2723119B-7DA2-40A6-BE35-1AAC09BEFFBC}">
      <dgm:prSet phldrT="[Texto]" custT="1"/>
      <dgm:spPr/>
      <dgm:t>
        <a:bodyPr/>
        <a:lstStyle/>
        <a:p>
          <a:r>
            <a:rPr lang="es-EC" sz="1600" dirty="0" smtClean="0"/>
            <a:t>Prototipo para integración de WS</a:t>
          </a:r>
          <a:endParaRPr lang="es-ES_tradnl" sz="1600" dirty="0"/>
        </a:p>
      </dgm:t>
    </dgm:pt>
    <dgm:pt modelId="{E89CFE03-88C0-403E-A651-43A111D5C435}" type="parTrans" cxnId="{A7A3D6E0-D7F8-4FB5-B4E6-E8808CCB2D02}">
      <dgm:prSet/>
      <dgm:spPr/>
      <dgm:t>
        <a:bodyPr/>
        <a:lstStyle/>
        <a:p>
          <a:endParaRPr lang="es-EC"/>
        </a:p>
      </dgm:t>
    </dgm:pt>
    <dgm:pt modelId="{57F8BDC2-20BE-4025-B7EC-741B44FF02F9}" type="sibTrans" cxnId="{A7A3D6E0-D7F8-4FB5-B4E6-E8808CCB2D02}">
      <dgm:prSet/>
      <dgm:spPr/>
      <dgm:t>
        <a:bodyPr/>
        <a:lstStyle/>
        <a:p>
          <a:endParaRPr lang="es-EC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5" custLinFactNeighborX="602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A5DBAD4-4E17-4481-A242-DC08FEF02B49}" type="pres">
      <dgm:prSet presAssocID="{8032A4B3-B463-4E46-BB9A-D9521E8151F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E1FD1A0-A7CC-445B-AB0F-04CE43F06316}" type="pres">
      <dgm:prSet presAssocID="{8032A4B3-B463-4E46-BB9A-D9521E8151F8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E8EAC9C-41AA-41B2-A788-A2F7CB4F9F00}" type="pres">
      <dgm:prSet presAssocID="{C18F7C84-1395-43AC-8526-FCD74B2FEAC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36091E5-5420-4C08-9740-46E02AFC485C}" type="pres">
      <dgm:prSet presAssocID="{C18F7C84-1395-43AC-8526-FCD74B2FEACB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A2BA35E-57DB-43F3-85DE-2820443CDE85}" type="pres">
      <dgm:prSet presAssocID="{3773783E-2DD3-43D2-A202-E6912C89B8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31E9A4D-87E5-4A60-A5B1-A569D81C835C}" type="pres">
      <dgm:prSet presAssocID="{3773783E-2DD3-43D2-A202-E6912C89B8D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A7A3D6E0-D7F8-4FB5-B4E6-E8808CCB2D02}" srcId="{3773783E-2DD3-43D2-A202-E6912C89B8DC}" destId="{2723119B-7DA2-40A6-BE35-1AAC09BEFFBC}" srcOrd="0" destOrd="0" parTransId="{E89CFE03-88C0-403E-A651-43A111D5C435}" sibTransId="{57F8BDC2-20BE-4025-B7EC-741B44FF02F9}"/>
    <dgm:cxn modelId="{9979A3A3-7521-9D4B-A267-EBEDC124CAC5}" srcId="{927CFBBD-7561-3441-9293-83FC6B8C6F6D}" destId="{EA311203-FF31-764D-BA8C-692C8C262239}" srcOrd="1" destOrd="0" parTransId="{D49EAE68-9307-DB4A-A725-7C160720A43A}" sibTransId="{9AF8A73C-7D74-5B41-8335-1DFEC0B62A87}"/>
    <dgm:cxn modelId="{DA8FDD56-EDBF-42C3-B18E-2E933E7DDD41}" srcId="{8032A4B3-B463-4E46-BB9A-D9521E8151F8}" destId="{3A30A9C2-3A03-4DD1-AE54-757E08C9E144}" srcOrd="0" destOrd="0" parTransId="{7FFF4CB9-C740-4C84-AF70-A32707E4D879}" sibTransId="{500B93FF-21DD-486C-9214-511867862EDF}"/>
    <dgm:cxn modelId="{88E0DA72-83EC-44BF-B173-4D55148FD01F}" srcId="{927CFBBD-7561-3441-9293-83FC6B8C6F6D}" destId="{8032A4B3-B463-4E46-BB9A-D9521E8151F8}" srcOrd="2" destOrd="0" parTransId="{58669EDC-272D-4DBE-A8E0-D34C44090A1A}" sibTransId="{C68693FC-50C8-4459-9CC1-6484F6FE58A8}"/>
    <dgm:cxn modelId="{74707F39-34B8-49E8-94F3-40227103BBDC}" srcId="{927CFBBD-7561-3441-9293-83FC6B8C6F6D}" destId="{C18F7C84-1395-43AC-8526-FCD74B2FEACB}" srcOrd="3" destOrd="0" parTransId="{D8313B70-1F03-420B-A4DF-36D3A798E742}" sibTransId="{9BE508F2-1EF2-4E25-A763-1DB98973C972}"/>
    <dgm:cxn modelId="{EDCC28C5-3353-49D4-BDE8-FE62ACE5983F}" type="presOf" srcId="{8032A4B3-B463-4E46-BB9A-D9521E8151F8}" destId="{6A5DBAD4-4E17-4481-A242-DC08FEF02B49}" srcOrd="0" destOrd="0" presId="urn:microsoft.com/office/officeart/2005/8/layout/vList2"/>
    <dgm:cxn modelId="{3B044AD9-0C07-483A-AF07-75AF570DBDFE}" srcId="{927CFBBD-7561-3441-9293-83FC6B8C6F6D}" destId="{3773783E-2DD3-43D2-A202-E6912C89B8DC}" srcOrd="4" destOrd="0" parTransId="{8A2B87DF-023F-4189-A36E-3ACB93B71794}" sibTransId="{92DF802D-399B-43C0-8F7F-2108782F94C6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BF8223B7-A6E0-47B5-9704-0F99CB5BAE17}" type="presOf" srcId="{2723119B-7DA2-40A6-BE35-1AAC09BEFFBC}" destId="{B31E9A4D-87E5-4A60-A5B1-A569D81C835C}" srcOrd="0" destOrd="0" presId="urn:microsoft.com/office/officeart/2005/8/layout/vList2"/>
    <dgm:cxn modelId="{2E212C78-863A-47CC-A52D-F3C786B04FFC}" type="presOf" srcId="{3A30A9C2-3A03-4DD1-AE54-757E08C9E144}" destId="{FE1FD1A0-A7CC-445B-AB0F-04CE43F06316}" srcOrd="0" destOrd="0" presId="urn:microsoft.com/office/officeart/2005/8/layout/vList2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20B2881A-F50B-4BD7-8896-0266586BF582}" srcId="{C18F7C84-1395-43AC-8526-FCD74B2FEACB}" destId="{7BB3C59E-4DA2-4EA2-B01D-479CBCC3E33B}" srcOrd="3" destOrd="0" parTransId="{DAF4B7FB-6072-46FC-A007-A96F36B893DF}" sibTransId="{603F296B-65C7-444C-AE84-4E3BBFDD4595}"/>
    <dgm:cxn modelId="{C732CCE7-733C-4C68-B116-95CC272E87D9}" type="presOf" srcId="{67D7436A-ABD6-489A-9CBF-8D953C1D93A6}" destId="{D36091E5-5420-4C08-9740-46E02AFC485C}" srcOrd="0" destOrd="1" presId="urn:microsoft.com/office/officeart/2005/8/layout/vList2"/>
    <dgm:cxn modelId="{D4753516-E0A0-4E25-A518-4A0A4AC79885}" type="presOf" srcId="{EDE4D6DB-6713-4FBF-B4F8-B937784F83D6}" destId="{D36091E5-5420-4C08-9740-46E02AFC485C}" srcOrd="0" destOrd="2" presId="urn:microsoft.com/office/officeart/2005/8/layout/vList2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3D5B008E-32A8-4A50-8443-DB9FC55892AF}" type="presOf" srcId="{7BB3C59E-4DA2-4EA2-B01D-479CBCC3E33B}" destId="{D36091E5-5420-4C08-9740-46E02AFC485C}" srcOrd="0" destOrd="3" presId="urn:microsoft.com/office/officeart/2005/8/layout/vList2"/>
    <dgm:cxn modelId="{048764E3-3673-4E5E-920C-E35CBB96F09A}" type="presOf" srcId="{3773783E-2DD3-43D2-A202-E6912C89B8DC}" destId="{7A2BA35E-57DB-43F3-85DE-2820443CDE85}" srcOrd="0" destOrd="0" presId="urn:microsoft.com/office/officeart/2005/8/layout/vList2"/>
    <dgm:cxn modelId="{9521986F-CA1E-4E92-9456-B91EEB046889}" srcId="{C18F7C84-1395-43AC-8526-FCD74B2FEACB}" destId="{689F8407-8502-44D3-9CB6-3F30C284DC89}" srcOrd="0" destOrd="0" parTransId="{BF90B063-8E5B-4099-AB8C-332DBE472534}" sibTransId="{4EA21741-C9D8-46D5-B525-CF0B8FAC2D95}"/>
    <dgm:cxn modelId="{EA82C891-43D5-4E97-B27D-68EC1F361D0B}" srcId="{C18F7C84-1395-43AC-8526-FCD74B2FEACB}" destId="{EDE4D6DB-6713-4FBF-B4F8-B937784F83D6}" srcOrd="2" destOrd="0" parTransId="{3DCDE2C7-7554-4B76-8291-1059588EC5C6}" sibTransId="{39788312-B7BD-45B0-8AF4-C1931C4F34DA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812E6252-E93D-4147-A76B-AA692D0952C9}" srcId="{C18F7C84-1395-43AC-8526-FCD74B2FEACB}" destId="{67D7436A-ABD6-489A-9CBF-8D953C1D93A6}" srcOrd="1" destOrd="0" parTransId="{1CCAE6D1-25FE-4F4C-A3AF-027917C08027}" sibTransId="{77A5B7E2-28BF-4915-84F2-07F0380920B2}"/>
    <dgm:cxn modelId="{7C634147-5F48-4315-B150-D484C90B8818}" type="presOf" srcId="{C18F7C84-1395-43AC-8526-FCD74B2FEACB}" destId="{9E8EAC9C-41AA-41B2-A788-A2F7CB4F9F00}" srcOrd="0" destOrd="0" presId="urn:microsoft.com/office/officeart/2005/8/layout/vList2"/>
    <dgm:cxn modelId="{780F26E3-9BCC-4B74-87E3-D998738E480E}" type="presOf" srcId="{689F8407-8502-44D3-9CB6-3F30C284DC89}" destId="{D36091E5-5420-4C08-9740-46E02AFC485C}" srcOrd="0" destOrd="0" presId="urn:microsoft.com/office/officeart/2005/8/layout/vList2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1C256148-DC50-254A-9C60-0B62D6009396}" type="presParOf" srcId="{CC70B8A7-1F3F-8C41-9594-C9064B821710}" destId="{0CDEF05D-24F6-F14A-AAB2-C23247B416CE}" srcOrd="2" destOrd="0" presId="urn:microsoft.com/office/officeart/2005/8/layout/vList2"/>
    <dgm:cxn modelId="{C8CC65EA-F769-2042-97A9-59D1CAE6E781}" type="presParOf" srcId="{CC70B8A7-1F3F-8C41-9594-C9064B821710}" destId="{DBD3C224-E551-D240-AA2B-D1A316CE8069}" srcOrd="3" destOrd="0" presId="urn:microsoft.com/office/officeart/2005/8/layout/vList2"/>
    <dgm:cxn modelId="{21360AD8-5755-4CA3-8A8F-CB125B42CA12}" type="presParOf" srcId="{CC70B8A7-1F3F-8C41-9594-C9064B821710}" destId="{6A5DBAD4-4E17-4481-A242-DC08FEF02B49}" srcOrd="4" destOrd="0" presId="urn:microsoft.com/office/officeart/2005/8/layout/vList2"/>
    <dgm:cxn modelId="{BB24E625-2593-4872-89EC-638E2E91DCA3}" type="presParOf" srcId="{CC70B8A7-1F3F-8C41-9594-C9064B821710}" destId="{FE1FD1A0-A7CC-445B-AB0F-04CE43F06316}" srcOrd="5" destOrd="0" presId="urn:microsoft.com/office/officeart/2005/8/layout/vList2"/>
    <dgm:cxn modelId="{60F18767-4698-4294-9368-01280DF59966}" type="presParOf" srcId="{CC70B8A7-1F3F-8C41-9594-C9064B821710}" destId="{9E8EAC9C-41AA-41B2-A788-A2F7CB4F9F00}" srcOrd="6" destOrd="0" presId="urn:microsoft.com/office/officeart/2005/8/layout/vList2"/>
    <dgm:cxn modelId="{1EAA9F35-E019-45C3-9395-996D7E59ABAC}" type="presParOf" srcId="{CC70B8A7-1F3F-8C41-9594-C9064B821710}" destId="{D36091E5-5420-4C08-9740-46E02AFC485C}" srcOrd="7" destOrd="0" presId="urn:microsoft.com/office/officeart/2005/8/layout/vList2"/>
    <dgm:cxn modelId="{C69AC5C5-52C1-4E43-A3B1-01879FAC8BC7}" type="presParOf" srcId="{CC70B8A7-1F3F-8C41-9594-C9064B821710}" destId="{7A2BA35E-57DB-43F3-85DE-2820443CDE85}" srcOrd="8" destOrd="0" presId="urn:microsoft.com/office/officeart/2005/8/layout/vList2"/>
    <dgm:cxn modelId="{7D1A3CBB-06FE-4F7F-AE60-B732446D66C7}" type="presParOf" srcId="{CC70B8A7-1F3F-8C41-9594-C9064B821710}" destId="{B31E9A4D-87E5-4A60-A5B1-A569D81C835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1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A718440-51F1-1A43-8E20-B4BB807B3425}" type="presOf" srcId="{0541EA34-580B-094F-B05A-74D64D7E8998}" destId="{8B14C782-AF89-0F47-9D34-C6D40538E8B7}" srcOrd="0" destOrd="2" presId="urn:microsoft.com/office/officeart/2005/8/layout/vList2"/>
    <dgm:cxn modelId="{3AD92DF9-8DD4-0B4C-81A1-DA23CDDAC6A1}" type="presOf" srcId="{BD189C17-9E7B-A047-8CB0-B2A3C34AC3DA}" destId="{8B14C782-AF89-0F47-9D34-C6D40538E8B7}" srcOrd="0" destOrd="4" presId="urn:microsoft.com/office/officeart/2005/8/layout/vList2"/>
    <dgm:cxn modelId="{BB0F9B75-8687-EF48-A69D-BA755F0EE576}" type="presOf" srcId="{276F7011-1D27-B644-B757-7CB205AE0D85}" destId="{8B14C782-AF89-0F47-9D34-C6D40538E8B7}" srcOrd="0" destOrd="6" presId="urn:microsoft.com/office/officeart/2005/8/layout/vList2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4BE3C40F-EE34-0E4A-9B4B-7DA983EA6BD9}" type="presOf" srcId="{B403F99C-EAFE-E840-BB4E-733B0C55CB63}" destId="{8B14C782-AF89-0F47-9D34-C6D40538E8B7}" srcOrd="0" destOrd="8" presId="urn:microsoft.com/office/officeart/2005/8/layout/vList2"/>
    <dgm:cxn modelId="{5D354E11-2AFE-2F4F-B849-A19C3BBE29D1}" type="presOf" srcId="{A9337B06-23F0-A84B-9210-20B537D8F04B}" destId="{8B14C782-AF89-0F47-9D34-C6D40538E8B7}" srcOrd="0" destOrd="7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7B756BC0-B6FF-A24F-84CE-AA241989419B}" type="presOf" srcId="{96B75234-D76B-174D-9740-A26518A7FE40}" destId="{8B14C782-AF89-0F47-9D34-C6D40538E8B7}" srcOrd="0" destOrd="5" presId="urn:microsoft.com/office/officeart/2005/8/layout/vList2"/>
    <dgm:cxn modelId="{BEB793A1-67D8-284D-A5C8-B56A7F2271EB}" type="presOf" srcId="{FB90B8AB-C5E6-8647-B183-9B6CB29B46F4}" destId="{8B14C782-AF89-0F47-9D34-C6D40538E8B7}" srcOrd="0" destOrd="3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4C7C036C-620C-6349-A04B-4FCD8466C310}" type="presOf" srcId="{E38E36DC-8476-8648-95EA-7EC93365B916}" destId="{8B14C782-AF89-0F47-9D34-C6D40538E8B7}" srcOrd="0" destOrd="1" presId="urn:microsoft.com/office/officeart/2005/8/layout/vList2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4524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err="1" smtClean="0"/>
            <a:t>Visionamiento</a:t>
          </a:r>
          <a:endParaRPr lang="es-ES_tradnl" sz="1600" b="1" kern="1200" dirty="0"/>
        </a:p>
      </dsp:txBody>
      <dsp:txXfrm>
        <a:off x="21932" y="67178"/>
        <a:ext cx="8398461" cy="405416"/>
      </dsp:txXfrm>
    </dsp:sp>
    <dsp:sp modelId="{A33BF93F-4A22-BD47-B982-ED9E6DB595B6}">
      <dsp:nvSpPr>
        <dsp:cNvPr id="0" name=""/>
        <dsp:cNvSpPr/>
      </dsp:nvSpPr>
      <dsp:spPr>
        <a:xfrm>
          <a:off x="0" y="494526"/>
          <a:ext cx="84423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Estado del Arte</a:t>
          </a:r>
          <a:endParaRPr lang="es-ES_tradnl" sz="1600" kern="1200" dirty="0"/>
        </a:p>
      </dsp:txBody>
      <dsp:txXfrm>
        <a:off x="0" y="494526"/>
        <a:ext cx="8442325" cy="397440"/>
      </dsp:txXfrm>
    </dsp:sp>
    <dsp:sp modelId="{0CDEF05D-24F6-F14A-AAB2-C23247B416CE}">
      <dsp:nvSpPr>
        <dsp:cNvPr id="0" name=""/>
        <dsp:cNvSpPr/>
      </dsp:nvSpPr>
      <dsp:spPr>
        <a:xfrm>
          <a:off x="0" y="89196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Vocabulario RDF para el desarrollo del WS</a:t>
          </a:r>
          <a:endParaRPr lang="es-ES_tradnl" sz="1800" b="1" kern="1200" dirty="0"/>
        </a:p>
      </dsp:txBody>
      <dsp:txXfrm>
        <a:off x="21932" y="913898"/>
        <a:ext cx="8398461" cy="405416"/>
      </dsp:txXfrm>
    </dsp:sp>
    <dsp:sp modelId="{DBD3C224-E551-D240-AA2B-D1A316CE8069}">
      <dsp:nvSpPr>
        <dsp:cNvPr id="0" name=""/>
        <dsp:cNvSpPr/>
      </dsp:nvSpPr>
      <dsp:spPr>
        <a:xfrm>
          <a:off x="0" y="1341246"/>
          <a:ext cx="84423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Vocabulario para anotar Servicios Web semánticamente</a:t>
          </a:r>
          <a:endParaRPr lang="es-ES_tradnl" sz="1600" kern="1200" dirty="0"/>
        </a:p>
      </dsp:txBody>
      <dsp:txXfrm>
        <a:off x="0" y="1341246"/>
        <a:ext cx="8442325" cy="397440"/>
      </dsp:txXfrm>
    </dsp:sp>
    <dsp:sp modelId="{6A5DBAD4-4E17-4481-A242-DC08FEF02B49}">
      <dsp:nvSpPr>
        <dsp:cNvPr id="0" name=""/>
        <dsp:cNvSpPr/>
      </dsp:nvSpPr>
      <dsp:spPr>
        <a:xfrm>
          <a:off x="0" y="173868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Base de Conocimiento</a:t>
          </a:r>
          <a:endParaRPr lang="es-ES_tradnl" sz="1800" b="1" kern="1200" dirty="0"/>
        </a:p>
      </dsp:txBody>
      <dsp:txXfrm>
        <a:off x="21932" y="1760618"/>
        <a:ext cx="8398461" cy="405416"/>
      </dsp:txXfrm>
    </dsp:sp>
    <dsp:sp modelId="{FE1FD1A0-A7CC-445B-AB0F-04CE43F06316}">
      <dsp:nvSpPr>
        <dsp:cNvPr id="0" name=""/>
        <dsp:cNvSpPr/>
      </dsp:nvSpPr>
      <dsp:spPr>
        <a:xfrm>
          <a:off x="0" y="2187966"/>
          <a:ext cx="84423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Base de Conocimiento del dominio de trabajo</a:t>
          </a:r>
          <a:endParaRPr lang="es-ES_tradnl" sz="1600" kern="1200" dirty="0"/>
        </a:p>
      </dsp:txBody>
      <dsp:txXfrm>
        <a:off x="0" y="2187966"/>
        <a:ext cx="8442325" cy="397440"/>
      </dsp:txXfrm>
    </dsp:sp>
    <dsp:sp modelId="{9E8EAC9C-41AA-41B2-A788-A2F7CB4F9F00}">
      <dsp:nvSpPr>
        <dsp:cNvPr id="0" name=""/>
        <dsp:cNvSpPr/>
      </dsp:nvSpPr>
      <dsp:spPr>
        <a:xfrm>
          <a:off x="0" y="258540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Web </a:t>
          </a:r>
          <a:r>
            <a:rPr lang="es-EC" sz="1800" b="1" kern="1200" dirty="0" err="1" smtClean="0"/>
            <a:t>Service</a:t>
          </a:r>
          <a:endParaRPr lang="es-ES_tradnl" sz="1800" b="1" kern="1200" dirty="0"/>
        </a:p>
      </dsp:txBody>
      <dsp:txXfrm>
        <a:off x="21932" y="2607338"/>
        <a:ext cx="8398461" cy="405416"/>
      </dsp:txXfrm>
    </dsp:sp>
    <dsp:sp modelId="{D36091E5-5420-4C08-9740-46E02AFC485C}">
      <dsp:nvSpPr>
        <dsp:cNvPr id="0" name=""/>
        <dsp:cNvSpPr/>
      </dsp:nvSpPr>
      <dsp:spPr>
        <a:xfrm>
          <a:off x="0" y="3034686"/>
          <a:ext cx="8442325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</a:t>
          </a:r>
          <a:r>
            <a:rPr lang="es-EC" sz="1600" kern="1200" dirty="0" err="1" smtClean="0">
              <a:latin typeface="+mn-lt"/>
            </a:rPr>
            <a:t>Tokenización</a:t>
          </a:r>
          <a:endParaRPr lang="es-ES_tradnl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</a:t>
          </a:r>
          <a:r>
            <a:rPr lang="es-EC" sz="1600" kern="1200" dirty="0" smtClean="0">
              <a:latin typeface="+mn-lt"/>
            </a:rPr>
            <a:t>Extracción </a:t>
          </a:r>
          <a:r>
            <a:rPr lang="es-EC" sz="1600" kern="1200" dirty="0" smtClean="0">
              <a:latin typeface="+mn-lt"/>
            </a:rPr>
            <a:t>de Entidades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Desambiguación y Limpieza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Enlace con LOD-Cloud</a:t>
          </a:r>
          <a:endParaRPr lang="es-EC" sz="1600" kern="1200" dirty="0">
            <a:latin typeface="+mn-lt"/>
          </a:endParaRPr>
        </a:p>
      </dsp:txBody>
      <dsp:txXfrm>
        <a:off x="0" y="3034686"/>
        <a:ext cx="8442325" cy="1043280"/>
      </dsp:txXfrm>
    </dsp:sp>
    <dsp:sp modelId="{7A2BA35E-57DB-43F3-85DE-2820443CDE85}">
      <dsp:nvSpPr>
        <dsp:cNvPr id="0" name=""/>
        <dsp:cNvSpPr/>
      </dsp:nvSpPr>
      <dsp:spPr>
        <a:xfrm>
          <a:off x="0" y="4077966"/>
          <a:ext cx="8442325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Cliente App para la integración del WS</a:t>
          </a:r>
          <a:endParaRPr lang="es-ES_tradnl" sz="1800" b="1" kern="1200" dirty="0"/>
        </a:p>
      </dsp:txBody>
      <dsp:txXfrm>
        <a:off x="21932" y="4099898"/>
        <a:ext cx="8398461" cy="405416"/>
      </dsp:txXfrm>
    </dsp:sp>
    <dsp:sp modelId="{B31E9A4D-87E5-4A60-A5B1-A569D81C835C}">
      <dsp:nvSpPr>
        <dsp:cNvPr id="0" name=""/>
        <dsp:cNvSpPr/>
      </dsp:nvSpPr>
      <dsp:spPr>
        <a:xfrm>
          <a:off x="0" y="4527246"/>
          <a:ext cx="844232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Prototipo para integración de WS</a:t>
          </a:r>
          <a:endParaRPr lang="es-ES_tradnl" sz="1600" kern="1200" dirty="0"/>
        </a:p>
      </dsp:txBody>
      <dsp:txXfrm>
        <a:off x="0" y="4527246"/>
        <a:ext cx="8442325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378"/>
          <a:ext cx="8442325" cy="1160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1</a:t>
          </a:r>
          <a:endParaRPr lang="es-ES_tradnl" sz="2400" b="1" kern="1200" dirty="0"/>
        </a:p>
      </dsp:txBody>
      <dsp:txXfrm>
        <a:off x="56658" y="89036"/>
        <a:ext cx="8329009" cy="1047324"/>
      </dsp:txXfrm>
    </dsp:sp>
    <dsp:sp modelId="{8B14C782-AF89-0F47-9D34-C6D40538E8B7}">
      <dsp:nvSpPr>
        <dsp:cNvPr id="0" name=""/>
        <dsp:cNvSpPr/>
      </dsp:nvSpPr>
      <dsp:spPr>
        <a:xfrm>
          <a:off x="0" y="1193018"/>
          <a:ext cx="8442325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193018"/>
        <a:ext cx="8442325" cy="3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25/02/2014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25 February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25 February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832" y="450211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</a:t>
            </a:r>
            <a:r>
              <a:rPr lang="es-E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Ing.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Nelson Piedra</a:t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25-02-2014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2657" y="13186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8926" y="-2203476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Prxoyecto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 Fin de Carrera&gt;&gt;</a:t>
            </a:r>
          </a:p>
          <a:p>
            <a:pPr algn="ctr">
              <a:defRPr/>
            </a:pP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26933" y="5318036"/>
            <a:ext cx="457200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5066" y="2188397"/>
            <a:ext cx="773853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 y Resultados Esperados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Detalle de componentes</a:t>
            </a:r>
          </a:p>
          <a:p>
            <a:r>
              <a:rPr lang="es-ES_tradnl" dirty="0" smtClean="0"/>
              <a:t>Aportes de la tesis</a:t>
            </a:r>
          </a:p>
          <a:p>
            <a:r>
              <a:rPr lang="es-ES_tradnl" dirty="0" smtClean="0"/>
              <a:t>…….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Propósito:</a:t>
            </a:r>
          </a:p>
          <a:p>
            <a:pPr marL="0" indent="0">
              <a:buNone/>
            </a:pPr>
            <a:r>
              <a:rPr lang="es-ES_tradnl" dirty="0" smtClean="0"/>
              <a:t>	Desarrollar </a:t>
            </a:r>
            <a:r>
              <a:rPr lang="es-ES_tradnl" dirty="0"/>
              <a:t>Servicios Web que extraigan </a:t>
            </a:r>
            <a:r>
              <a:rPr lang="es-ES_tradnl" dirty="0" smtClean="0"/>
              <a:t>	datos </a:t>
            </a:r>
            <a:r>
              <a:rPr lang="es-ES_tradnl" dirty="0"/>
              <a:t>a partir del contenido HTML, el piloto se </a:t>
            </a:r>
            <a:r>
              <a:rPr lang="es-ES_tradnl" dirty="0" smtClean="0"/>
              <a:t>	ejecutará </a:t>
            </a:r>
            <a:r>
              <a:rPr lang="es-ES_tradnl" dirty="0"/>
              <a:t>sobre contenidos </a:t>
            </a:r>
            <a:r>
              <a:rPr lang="es-ES_tradnl" dirty="0" smtClean="0"/>
              <a:t>OCW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smtClean="0"/>
              <a:t>Fecha de inicio del Proyecto:</a:t>
            </a:r>
          </a:p>
          <a:p>
            <a:pPr lvl="1"/>
            <a:r>
              <a:rPr lang="es-ES_tradnl" dirty="0" smtClean="0"/>
              <a:t>&lt;&lt;Fecha inicio&gt;&gt;</a:t>
            </a:r>
          </a:p>
          <a:p>
            <a:r>
              <a:rPr lang="es-ES_tradnl" dirty="0" smtClean="0"/>
              <a:t>Fecha de finalización del Proyecto:</a:t>
            </a:r>
          </a:p>
          <a:p>
            <a:pPr lvl="1"/>
            <a:r>
              <a:rPr lang="es-ES_tradnl" dirty="0" smtClean="0"/>
              <a:t>&lt;&lt;Fecha finalización&gt;&gt;</a:t>
            </a:r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Vocabulario para anotar Servicios Web semánticamente</a:t>
            </a:r>
            <a:endParaRPr lang="es-EC" dirty="0"/>
          </a:p>
          <a:p>
            <a:pPr lvl="0"/>
            <a:r>
              <a:rPr lang="es-ES_tradnl" dirty="0"/>
              <a:t>Base de Conocimiento del dominio de trabajo</a:t>
            </a:r>
            <a:endParaRPr lang="es-EC" dirty="0"/>
          </a:p>
          <a:p>
            <a:pPr lvl="0"/>
            <a:r>
              <a:rPr lang="es-ES_tradnl" dirty="0"/>
              <a:t>Servicios Web anotados semánticamente</a:t>
            </a:r>
            <a:endParaRPr lang="es-EC" dirty="0"/>
          </a:p>
          <a:p>
            <a:pPr lvl="1"/>
            <a:r>
              <a:rPr lang="es-ES_tradnl" dirty="0"/>
              <a:t>Creación de WS </a:t>
            </a:r>
            <a:r>
              <a:rPr lang="es-ES_tradnl" dirty="0" smtClean="0"/>
              <a:t>para </a:t>
            </a:r>
            <a:r>
              <a:rPr lang="es-ES_tradnl" dirty="0" err="1" smtClean="0"/>
              <a:t>Tokenización</a:t>
            </a:r>
            <a:r>
              <a:rPr lang="es-ES_tradnl" dirty="0" smtClean="0"/>
              <a:t>, Extracción </a:t>
            </a:r>
            <a:r>
              <a:rPr lang="es-ES_tradnl" dirty="0"/>
              <a:t>de </a:t>
            </a:r>
            <a:r>
              <a:rPr lang="es-ES_tradnl" dirty="0" err="1" smtClean="0"/>
              <a:t>entidades,Desambiguación</a:t>
            </a:r>
            <a:r>
              <a:rPr lang="es-ES_tradnl" dirty="0"/>
              <a:t>,</a:t>
            </a:r>
            <a:r>
              <a:rPr lang="es-ES_tradnl" dirty="0" smtClean="0"/>
              <a:t> Limpieza y </a:t>
            </a:r>
            <a:r>
              <a:rPr lang="es-ES_tradnl" dirty="0"/>
              <a:t>Enlace con LOD-Cloud </a:t>
            </a:r>
            <a:endParaRPr lang="es-ES_tradnl" dirty="0" smtClean="0"/>
          </a:p>
          <a:p>
            <a:r>
              <a:rPr lang="es-ES_tradnl" dirty="0"/>
              <a:t>Creación de App Cliente, para integración de los WS Prototipo para integración de WS</a:t>
            </a:r>
            <a:endParaRPr lang="es-EC" dirty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30991"/>
              </p:ext>
            </p:extLst>
          </p:nvPr>
        </p:nvGraphicFramePr>
        <p:xfrm>
          <a:off x="278342" y="1303867"/>
          <a:ext cx="8442325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Vocabulario para anotar Servicios Web semánticamente</a:t>
            </a:r>
          </a:p>
          <a:p>
            <a:r>
              <a:rPr lang="es-EC" dirty="0"/>
              <a:t>Base de Conocimiento del dominio de trabajo</a:t>
            </a:r>
          </a:p>
          <a:p>
            <a:r>
              <a:rPr lang="es-EC" dirty="0"/>
              <a:t>Servicios Web anotados semánticamente</a:t>
            </a:r>
          </a:p>
          <a:p>
            <a:r>
              <a:rPr lang="es-EC" dirty="0"/>
              <a:t>Prototipo para integración de </a:t>
            </a:r>
            <a:r>
              <a:rPr lang="es-EC" dirty="0" smtClean="0"/>
              <a:t>WS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&lt;&lt;Temas relevantes que no se hayan mencionado&gt;&gt;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7710</TotalTime>
  <Words>279</Words>
  <Application>Microsoft Office PowerPoint</Application>
  <PresentationFormat>Presentación en pantalla (4:3)</PresentationFormat>
  <Paragraphs>75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Default Design</vt:lpstr>
      <vt:lpstr>Divider1</vt:lpstr>
      <vt:lpstr>Jhonny  Zaruma  Tutor: Ing. Nelson Piedra  25-02-2014 </vt:lpstr>
      <vt:lpstr>Agenda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Aportes de la tesis </vt:lpstr>
      <vt:lpstr>&lt;&lt;Temas relevantes que no se hayan mencionado&gt;&gt;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Jhonny</cp:lastModifiedBy>
  <cp:revision>497</cp:revision>
  <cp:lastPrinted>2014-02-24T21:51:11Z</cp:lastPrinted>
  <dcterms:created xsi:type="dcterms:W3CDTF">2014-02-10T15:07:26Z</dcterms:created>
  <dcterms:modified xsi:type="dcterms:W3CDTF">2014-02-25T07:03:09Z</dcterms:modified>
</cp:coreProperties>
</file>